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0" r:id="rId1"/>
  </p:sldMasterIdLst>
  <p:notesMasterIdLst>
    <p:notesMasterId r:id="rId48"/>
  </p:notesMasterIdLst>
  <p:sldIdLst>
    <p:sldId id="256" r:id="rId2"/>
    <p:sldId id="403" r:id="rId3"/>
    <p:sldId id="257" r:id="rId4"/>
    <p:sldId id="402" r:id="rId5"/>
    <p:sldId id="426" r:id="rId6"/>
    <p:sldId id="473" r:id="rId7"/>
    <p:sldId id="491" r:id="rId8"/>
    <p:sldId id="492" r:id="rId9"/>
    <p:sldId id="502" r:id="rId10"/>
    <p:sldId id="494" r:id="rId11"/>
    <p:sldId id="495" r:id="rId12"/>
    <p:sldId id="496" r:id="rId13"/>
    <p:sldId id="503" r:id="rId14"/>
    <p:sldId id="474" r:id="rId15"/>
    <p:sldId id="477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7" r:id="rId26"/>
    <p:sldId id="500" r:id="rId27"/>
    <p:sldId id="407" r:id="rId28"/>
    <p:sldId id="408" r:id="rId29"/>
    <p:sldId id="409" r:id="rId30"/>
    <p:sldId id="422" r:id="rId31"/>
    <p:sldId id="423" r:id="rId32"/>
    <p:sldId id="410" r:id="rId33"/>
    <p:sldId id="411" r:id="rId34"/>
    <p:sldId id="412" r:id="rId35"/>
    <p:sldId id="413" r:id="rId36"/>
    <p:sldId id="414" r:id="rId37"/>
    <p:sldId id="504" r:id="rId38"/>
    <p:sldId id="415" r:id="rId39"/>
    <p:sldId id="416" r:id="rId40"/>
    <p:sldId id="417" r:id="rId41"/>
    <p:sldId id="418" r:id="rId42"/>
    <p:sldId id="505" r:id="rId43"/>
    <p:sldId id="506" r:id="rId44"/>
    <p:sldId id="419" r:id="rId45"/>
    <p:sldId id="420" r:id="rId46"/>
    <p:sldId id="421" r:id="rId47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  <p15:guide id="3" pos="4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0"/>
    <a:srgbClr val="FF3399"/>
    <a:srgbClr val="FFBF00"/>
    <a:srgbClr val="009EF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51" d="100"/>
          <a:sy n="51" d="100"/>
        </p:scale>
        <p:origin x="739" y="53"/>
      </p:cViewPr>
      <p:guideLst>
        <p:guide orient="horz" pos="344"/>
        <p:guide pos="612"/>
        <p:guide pos="4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rot="18268129">
            <a:off x="16846236" y="-770977"/>
            <a:ext cx="720080" cy="540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2084945">
            <a:off x="16746101" y="2086173"/>
            <a:ext cx="1781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API &amp; </a:t>
            </a:r>
            <a:r>
              <a:rPr lang="en-US" sz="2000" b="1" dirty="0" err="1"/>
              <a:t>Firestore</a:t>
            </a:r>
            <a:endParaRPr lang="en-US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-2754"/>
            <a:ext cx="19035811" cy="1114873"/>
            <a:chOff x="10800556" y="2219275"/>
            <a:chExt cx="11151422" cy="1305552"/>
          </a:xfrm>
        </p:grpSpPr>
        <p:sp>
          <p:nvSpPr>
            <p:cNvPr id="3" name="object 3"/>
            <p:cNvSpPr/>
            <p:nvPr/>
          </p:nvSpPr>
          <p:spPr>
            <a:xfrm>
              <a:off x="16378093" y="2219275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14890" y="300673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b="1" spc="-15" dirty="0" err="1">
                <a:solidFill>
                  <a:srgbClr val="FFFFFF"/>
                </a:solidFill>
                <a:latin typeface="Source Sans Pro Light"/>
                <a:cs typeface="Source Sans Pro Light"/>
              </a:rPr>
              <a:t>Firestore</a:t>
            </a:r>
            <a:endParaRPr sz="3200" b="1" dirty="0">
              <a:latin typeface="Source Sans Pro Light"/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651949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4587" y="4346291"/>
            <a:ext cx="734524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-5" dirty="0">
                <a:solidFill>
                  <a:srgbClr val="FF3399"/>
                </a:solidFill>
                <a:latin typeface="Source Sans Pro"/>
                <a:cs typeface="Source Sans Pro"/>
              </a:rPr>
              <a:t>PERTEMUAN 10</a:t>
            </a:r>
            <a:endParaRPr lang="cs-CZ" sz="6000" dirty="0">
              <a:solidFill>
                <a:srgbClr val="FF3399"/>
              </a:solidFill>
              <a:latin typeface="Source Sans Pro"/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4373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9066" y="5632723"/>
            <a:ext cx="788837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FF3399"/>
                </a:solidFill>
                <a:latin typeface="Source Sans Pro Light"/>
                <a:cs typeface="Source Sans Pro Light"/>
              </a:rPr>
              <a:t>Nova </a:t>
            </a:r>
            <a:r>
              <a:rPr lang="en-US" sz="4000" spc="-5" dirty="0" err="1">
                <a:solidFill>
                  <a:srgbClr val="FF3399"/>
                </a:solidFill>
                <a:latin typeface="Source Sans Pro Light"/>
                <a:cs typeface="Source Sans Pro Light"/>
              </a:rPr>
              <a:t>Agustina</a:t>
            </a:r>
            <a:r>
              <a:rPr lang="en-US" sz="4000" spc="-5" dirty="0">
                <a:solidFill>
                  <a:srgbClr val="FF3399"/>
                </a:solidFill>
                <a:latin typeface="Source Sans Pro Light"/>
                <a:cs typeface="Source Sans Pro Light"/>
              </a:rPr>
              <a:t>, </a:t>
            </a:r>
            <a:r>
              <a:rPr lang="en-US" sz="4000" spc="-5" dirty="0" err="1">
                <a:solidFill>
                  <a:srgbClr val="FF3399"/>
                </a:solidFill>
                <a:latin typeface="Source Sans Pro Light"/>
                <a:cs typeface="Source Sans Pro Light"/>
              </a:rPr>
              <a:t>M.Kom</a:t>
            </a:r>
            <a:r>
              <a:rPr lang="en-US" sz="4000" spc="-5" dirty="0">
                <a:solidFill>
                  <a:srgbClr val="FF3399"/>
                </a:solidFill>
                <a:latin typeface="Source Sans Pro Light"/>
                <a:cs typeface="Source Sans Pro Light"/>
              </a:rPr>
              <a:t>.</a:t>
            </a:r>
            <a:endParaRPr lang="cs-CZ" sz="4000" dirty="0">
              <a:solidFill>
                <a:srgbClr val="FF3399"/>
              </a:solidFill>
              <a:latin typeface="Source Sans Pro Light"/>
              <a:cs typeface="Source Sans Pro Light"/>
            </a:endParaRPr>
          </a:p>
        </p:txBody>
      </p:sp>
      <p:pic>
        <p:nvPicPr>
          <p:cNvPr id="7170" name="Picture 2" descr="Mobile Development - GB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26" y="2458949"/>
            <a:ext cx="9935557" cy="65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le:Google-flutter-logo.pn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4" y="9595172"/>
            <a:ext cx="2309714" cy="6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0150" y="8800930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Framework :</a:t>
            </a:r>
          </a:p>
        </p:txBody>
      </p:sp>
      <p:pic>
        <p:nvPicPr>
          <p:cNvPr id="27" name="Picture 2" descr="Cara Install Visual Studio Code di Windows 10 - Techcelup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90" y="9224857"/>
            <a:ext cx="2487060" cy="12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34590" y="8800930"/>
            <a:ext cx="126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Tools :</a:t>
            </a: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AE0B5CD4-B764-48E1-B4F7-49F81C73570F}"/>
              </a:ext>
            </a:extLst>
          </p:cNvPr>
          <p:cNvSpPr txBox="1"/>
          <p:nvPr/>
        </p:nvSpPr>
        <p:spPr>
          <a:xfrm>
            <a:off x="2533358" y="225012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lang="en-US" sz="3200" b="1" spc="-5" dirty="0">
                <a:solidFill>
                  <a:srgbClr val="FFFFFF"/>
                </a:solidFill>
                <a:latin typeface="Source Sans Pro Light"/>
                <a:cs typeface="Source Sans Pro Light"/>
              </a:rPr>
              <a:t>API</a:t>
            </a:r>
            <a:endParaRPr lang="en-US" sz="3200" b="1" dirty="0">
              <a:latin typeface="Source Sans Pro Light"/>
              <a:cs typeface="Source Sans Pr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API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164" y="1720924"/>
            <a:ext cx="17841959" cy="4369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/>
              <a:t>API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penerjemah</a:t>
            </a:r>
            <a:r>
              <a:rPr lang="en-US" sz="3600" dirty="0"/>
              <a:t> </a:t>
            </a:r>
            <a:r>
              <a:rPr lang="en-US" sz="3600" dirty="0" err="1"/>
              <a:t>komunikasi</a:t>
            </a:r>
            <a:r>
              <a:rPr lang="en-US" sz="3600" dirty="0"/>
              <a:t> </a:t>
            </a:r>
            <a:r>
              <a:rPr lang="en-US" sz="3600" dirty="0" err="1"/>
              <a:t>antara</a:t>
            </a:r>
            <a:r>
              <a:rPr lang="en-US" sz="3600" dirty="0"/>
              <a:t> </a:t>
            </a:r>
            <a:r>
              <a:rPr lang="en-US" sz="3600" dirty="0" err="1"/>
              <a:t>klien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server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menyederhanakan</a:t>
            </a:r>
            <a:r>
              <a:rPr lang="en-US" sz="3600" dirty="0"/>
              <a:t> </a:t>
            </a:r>
            <a:r>
              <a:rPr lang="en-US" sz="3600" dirty="0" err="1"/>
              <a:t>implementasi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perbaikan</a:t>
            </a:r>
            <a:r>
              <a:rPr lang="en-US" sz="3600" dirty="0"/>
              <a:t> software. </a:t>
            </a:r>
            <a:r>
              <a:rPr lang="en-US" sz="3600" dirty="0" err="1"/>
              <a:t>Bisa</a:t>
            </a:r>
            <a:r>
              <a:rPr lang="en-US" sz="3600" dirty="0"/>
              <a:t> </a:t>
            </a:r>
            <a:r>
              <a:rPr lang="en-US" sz="3600" dirty="0" err="1"/>
              <a:t>diartikan</a:t>
            </a:r>
            <a:r>
              <a:rPr lang="en-US" sz="3600" dirty="0"/>
              <a:t> </a:t>
            </a:r>
            <a:r>
              <a:rPr lang="en-US" sz="3600" dirty="0" err="1"/>
              <a:t>juga</a:t>
            </a:r>
            <a:r>
              <a:rPr lang="en-US" sz="3600" dirty="0"/>
              <a:t> </a:t>
            </a:r>
            <a:r>
              <a:rPr lang="en-US" sz="3600" dirty="0" err="1"/>
              <a:t>sebagai</a:t>
            </a:r>
            <a:r>
              <a:rPr lang="en-US" sz="3600" dirty="0"/>
              <a:t> </a:t>
            </a:r>
            <a:r>
              <a:rPr lang="en-US" sz="3600" dirty="0" err="1"/>
              <a:t>sekumpulan</a:t>
            </a:r>
            <a:r>
              <a:rPr lang="en-US" sz="3600" dirty="0"/>
              <a:t> </a:t>
            </a:r>
            <a:r>
              <a:rPr lang="en-US" sz="3600" dirty="0" err="1"/>
              <a:t>perintah</a:t>
            </a:r>
            <a:r>
              <a:rPr lang="en-US" sz="3600" dirty="0"/>
              <a:t>, </a:t>
            </a:r>
            <a:r>
              <a:rPr lang="en-US" sz="3600" dirty="0" err="1"/>
              <a:t>fungsi</a:t>
            </a:r>
            <a:r>
              <a:rPr lang="en-US" sz="3600" dirty="0"/>
              <a:t>, </a:t>
            </a:r>
            <a:r>
              <a:rPr lang="en-US" sz="3600" dirty="0" err="1"/>
              <a:t>serta</a:t>
            </a:r>
            <a:r>
              <a:rPr lang="en-US" sz="3600" dirty="0"/>
              <a:t> </a:t>
            </a:r>
            <a:r>
              <a:rPr lang="en-US" sz="3600" dirty="0" err="1"/>
              <a:t>protokol</a:t>
            </a:r>
            <a:r>
              <a:rPr lang="en-US" sz="3600" dirty="0"/>
              <a:t> yang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digunakan</a:t>
            </a:r>
            <a:r>
              <a:rPr lang="en-US" sz="3600" dirty="0"/>
              <a:t> </a:t>
            </a:r>
            <a:r>
              <a:rPr lang="en-US" sz="3600" dirty="0" err="1"/>
              <a:t>oleh</a:t>
            </a:r>
            <a:r>
              <a:rPr lang="en-US" sz="3600" dirty="0"/>
              <a:t> programmer </a:t>
            </a:r>
            <a:r>
              <a:rPr lang="en-US" sz="3600" dirty="0" err="1"/>
              <a:t>saat</a:t>
            </a:r>
            <a:r>
              <a:rPr lang="en-US" sz="3600" dirty="0"/>
              <a:t> </a:t>
            </a:r>
            <a:r>
              <a:rPr lang="en-US" sz="3600" dirty="0" err="1"/>
              <a:t>membangun</a:t>
            </a:r>
            <a:r>
              <a:rPr lang="en-US" sz="3600" dirty="0"/>
              <a:t> </a:t>
            </a:r>
            <a:r>
              <a:rPr lang="en-US" sz="3600" dirty="0" err="1"/>
              <a:t>perangkat</a:t>
            </a:r>
            <a:r>
              <a:rPr lang="en-US" sz="3600" dirty="0"/>
              <a:t> </a:t>
            </a:r>
            <a:r>
              <a:rPr lang="en-US" sz="3600" dirty="0" err="1"/>
              <a:t>lunak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sistem</a:t>
            </a:r>
            <a:r>
              <a:rPr lang="en-US" sz="3600" dirty="0"/>
              <a:t> </a:t>
            </a:r>
            <a:r>
              <a:rPr lang="en-US" sz="3600" dirty="0" err="1"/>
              <a:t>operasi</a:t>
            </a:r>
            <a:r>
              <a:rPr lang="en-US" sz="3600" dirty="0"/>
              <a:t> </a:t>
            </a:r>
            <a:r>
              <a:rPr lang="en-US" sz="3600" dirty="0" err="1"/>
              <a:t>tertentu</a:t>
            </a:r>
            <a:r>
              <a:rPr lang="en-US" sz="3600" dirty="0"/>
              <a:t>.</a:t>
            </a:r>
            <a:endParaRPr lang="en-US" sz="11500" dirty="0"/>
          </a:p>
        </p:txBody>
      </p:sp>
      <p:pic>
        <p:nvPicPr>
          <p:cNvPr id="2050" name="Picture 2" descr="https://static.cdn-cdpl.com/source/2e2e60f587dfd485821293c09e51a70b/2318.WithAPI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836" y="5104992"/>
            <a:ext cx="11859967" cy="519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API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164" y="1720924"/>
            <a:ext cx="1784195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Web API, </a:t>
            </a:r>
            <a:r>
              <a:rPr lang="en-US" sz="3200" dirty="0" err="1"/>
              <a:t>beberapa</a:t>
            </a:r>
            <a:r>
              <a:rPr lang="en-US" sz="3200" dirty="0"/>
              <a:t> </a:t>
            </a:r>
            <a:r>
              <a:rPr lang="en-US" sz="3200" dirty="0" err="1"/>
              <a:t>hal</a:t>
            </a:r>
            <a:r>
              <a:rPr lang="en-US" sz="3200" dirty="0"/>
              <a:t> yang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disediakan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Mendukung</a:t>
            </a:r>
            <a:r>
              <a:rPr lang="en-US" sz="3200" dirty="0"/>
              <a:t> </a:t>
            </a:r>
            <a:r>
              <a:rPr lang="en-US" sz="3200" dirty="0" err="1"/>
              <a:t>fungsi</a:t>
            </a:r>
            <a:r>
              <a:rPr lang="en-US" sz="3200" dirty="0"/>
              <a:t> </a:t>
            </a:r>
            <a:r>
              <a:rPr lang="en-US" sz="3200" b="1" dirty="0"/>
              <a:t>CRUD</a:t>
            </a:r>
            <a:r>
              <a:rPr lang="en-US" sz="3200" dirty="0"/>
              <a:t> yang </a:t>
            </a:r>
            <a:r>
              <a:rPr lang="en-US" sz="3200" dirty="0" err="1"/>
              <a:t>bekerja</a:t>
            </a:r>
            <a:r>
              <a:rPr lang="en-US" sz="3200" dirty="0"/>
              <a:t> </a:t>
            </a:r>
            <a:r>
              <a:rPr lang="en-US" sz="3200" dirty="0" err="1"/>
              <a:t>melalui</a:t>
            </a:r>
            <a:r>
              <a:rPr lang="en-US" sz="3200" dirty="0"/>
              <a:t> </a:t>
            </a:r>
            <a:r>
              <a:rPr lang="en-US" sz="3200" i="1" dirty="0"/>
              <a:t>HTTP</a:t>
            </a:r>
            <a:r>
              <a:rPr lang="en-US" sz="3200" dirty="0"/>
              <a:t> protocol </a:t>
            </a:r>
            <a:r>
              <a:rPr lang="en-US" sz="3200" dirty="0" err="1"/>
              <a:t>dengan</a:t>
            </a:r>
            <a:r>
              <a:rPr lang="en-US" sz="3200" dirty="0"/>
              <a:t> method </a:t>
            </a:r>
            <a:r>
              <a:rPr lang="en-US" sz="3200" b="1" dirty="0"/>
              <a:t>GET, POST, PUT </a:t>
            </a:r>
            <a:r>
              <a:rPr lang="en-US" sz="3200" b="1" dirty="0" err="1"/>
              <a:t>dan</a:t>
            </a:r>
            <a:r>
              <a:rPr lang="en-US" sz="3200" b="1" dirty="0"/>
              <a:t> DELETE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Memiliki</a:t>
            </a:r>
            <a:r>
              <a:rPr lang="en-US" sz="3200" dirty="0"/>
              <a:t> </a:t>
            </a:r>
            <a:r>
              <a:rPr lang="en-US" sz="3200" i="1" dirty="0"/>
              <a:t>response Accept Header</a:t>
            </a:r>
            <a:r>
              <a:rPr lang="en-US" sz="3200" dirty="0"/>
              <a:t> </a:t>
            </a:r>
            <a:r>
              <a:rPr lang="en-US" sz="3200" dirty="0" err="1"/>
              <a:t>dan</a:t>
            </a:r>
            <a:r>
              <a:rPr lang="en-US" sz="3200" dirty="0"/>
              <a:t> </a:t>
            </a:r>
            <a:r>
              <a:rPr lang="en-US" sz="3200" i="1" dirty="0"/>
              <a:t>HTTP status code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/>
              <a:t>Response</a:t>
            </a:r>
            <a:r>
              <a:rPr lang="en-US" sz="3200" dirty="0"/>
              <a:t> </a:t>
            </a:r>
            <a:r>
              <a:rPr lang="en-US" sz="3200" dirty="0" err="1"/>
              <a:t>dengan</a:t>
            </a:r>
            <a:r>
              <a:rPr lang="en-US" sz="3200" dirty="0"/>
              <a:t> format </a:t>
            </a:r>
            <a:r>
              <a:rPr lang="en-US" sz="3200" i="1" dirty="0"/>
              <a:t>JSON, XML</a:t>
            </a:r>
            <a:r>
              <a:rPr lang="en-US" sz="3200" dirty="0"/>
              <a:t> </a:t>
            </a:r>
            <a:r>
              <a:rPr lang="en-US" sz="3200" dirty="0" err="1"/>
              <a:t>atau</a:t>
            </a:r>
            <a:r>
              <a:rPr lang="en-US" sz="3200" dirty="0"/>
              <a:t> format </a:t>
            </a:r>
            <a:r>
              <a:rPr lang="en-US" sz="3200" dirty="0" err="1"/>
              <a:t>apapun</a:t>
            </a:r>
            <a:r>
              <a:rPr lang="en-US" sz="3200" dirty="0"/>
              <a:t> yang </a:t>
            </a:r>
            <a:r>
              <a:rPr lang="en-US" sz="3200" dirty="0" err="1"/>
              <a:t>kamu</a:t>
            </a:r>
            <a:r>
              <a:rPr lang="en-US" sz="3200" dirty="0"/>
              <a:t> </a:t>
            </a:r>
            <a:r>
              <a:rPr lang="en-US" sz="3200" dirty="0" err="1"/>
              <a:t>inginkan</a:t>
            </a:r>
            <a:r>
              <a:rPr lang="en-US" sz="3200" dirty="0"/>
              <a:t>. Akan </a:t>
            </a:r>
            <a:r>
              <a:rPr lang="en-US" sz="3200" dirty="0" err="1"/>
              <a:t>tetapi</a:t>
            </a:r>
            <a:r>
              <a:rPr lang="en-US" sz="3200" dirty="0"/>
              <a:t> </a:t>
            </a:r>
            <a:r>
              <a:rPr lang="en-US" sz="3200" dirty="0" err="1"/>
              <a:t>kebanyak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kedalam</a:t>
            </a:r>
            <a:r>
              <a:rPr lang="en-US" sz="3200" dirty="0"/>
              <a:t> format </a:t>
            </a:r>
            <a:r>
              <a:rPr lang="en-US" sz="3200" i="1" dirty="0"/>
              <a:t>JSON</a:t>
            </a:r>
            <a:r>
              <a:rPr lang="en-US" sz="32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Mendukung</a:t>
            </a:r>
            <a:r>
              <a:rPr lang="en-US" sz="3200" dirty="0"/>
              <a:t> </a:t>
            </a:r>
            <a:r>
              <a:rPr lang="en-US" sz="3200" dirty="0" err="1"/>
              <a:t>fitur</a:t>
            </a:r>
            <a:r>
              <a:rPr lang="en-US" sz="3200" dirty="0"/>
              <a:t> MVC </a:t>
            </a:r>
            <a:r>
              <a:rPr lang="en-US" sz="3200" dirty="0" err="1"/>
              <a:t>seperti</a:t>
            </a:r>
            <a:r>
              <a:rPr lang="en-US" sz="3200" dirty="0"/>
              <a:t> </a:t>
            </a:r>
            <a:r>
              <a:rPr lang="en-US" sz="3200" i="1" dirty="0"/>
              <a:t>routing, controllers, action results, filter, model, IOC container</a:t>
            </a:r>
            <a:r>
              <a:rPr lang="en-US" sz="3200" dirty="0"/>
              <a:t>, </a:t>
            </a:r>
            <a:r>
              <a:rPr lang="en-US" sz="3200" dirty="0" err="1"/>
              <a:t>dll</a:t>
            </a:r>
            <a:r>
              <a:rPr lang="en-US" sz="32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Web </a:t>
            </a:r>
            <a:r>
              <a:rPr lang="en-US" sz="3200" i="1" dirty="0"/>
              <a:t>API</a:t>
            </a:r>
            <a:r>
              <a:rPr lang="en-US" sz="3200" dirty="0"/>
              <a:t> 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berjalan</a:t>
            </a:r>
            <a:r>
              <a:rPr lang="en-US" sz="3200" dirty="0"/>
              <a:t> di </a:t>
            </a:r>
            <a:r>
              <a:rPr lang="en-US" sz="3200" i="1" dirty="0"/>
              <a:t>Apache</a:t>
            </a:r>
            <a:r>
              <a:rPr lang="en-US" sz="3200" dirty="0"/>
              <a:t> </a:t>
            </a:r>
            <a:r>
              <a:rPr lang="en-US" sz="3200" dirty="0" err="1"/>
              <a:t>atau</a:t>
            </a:r>
            <a:r>
              <a:rPr lang="en-US" sz="3200" dirty="0"/>
              <a:t> </a:t>
            </a:r>
            <a:r>
              <a:rPr lang="en-US" sz="3200" i="1" dirty="0"/>
              <a:t>web server</a:t>
            </a:r>
            <a:r>
              <a:rPr lang="en-US" sz="3200" dirty="0"/>
              <a:t> </a:t>
            </a:r>
            <a:r>
              <a:rPr lang="en-US" sz="3200" dirty="0" err="1"/>
              <a:t>lainnya</a:t>
            </a:r>
            <a:r>
              <a:rPr lang="en-US" sz="3200" dirty="0"/>
              <a:t> yang </a:t>
            </a:r>
            <a:r>
              <a:rPr lang="en-US" sz="3200" dirty="0" err="1"/>
              <a:t>didukung</a:t>
            </a:r>
            <a:r>
              <a:rPr lang="en-US" sz="3200" dirty="0"/>
              <a:t> </a:t>
            </a:r>
            <a:r>
              <a:rPr lang="en-US" sz="3200" dirty="0" err="1"/>
              <a:t>sesuai</a:t>
            </a:r>
            <a:r>
              <a:rPr lang="en-US" sz="3200" dirty="0"/>
              <a:t> </a:t>
            </a:r>
            <a:r>
              <a:rPr lang="en-US" sz="3200" dirty="0" err="1"/>
              <a:t>bahasa</a:t>
            </a:r>
            <a:r>
              <a:rPr lang="en-US" sz="3200" dirty="0"/>
              <a:t> </a:t>
            </a:r>
            <a:r>
              <a:rPr lang="en-US" sz="3200" dirty="0" err="1"/>
              <a:t>pemrograman</a:t>
            </a:r>
            <a:r>
              <a:rPr lang="en-US" sz="3200" dirty="0"/>
              <a:t> yang </a:t>
            </a:r>
            <a:r>
              <a:rPr lang="en-US" sz="3200" dirty="0" err="1"/>
              <a:t>digunakan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614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API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164" y="2754412"/>
            <a:ext cx="17841959" cy="547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dirty="0"/>
              <a:t>Web </a:t>
            </a:r>
            <a:r>
              <a:rPr lang="en-US" sz="3600" i="1" dirty="0"/>
              <a:t>API</a:t>
            </a:r>
            <a:r>
              <a:rPr lang="en-US" sz="3600" dirty="0"/>
              <a:t> </a:t>
            </a:r>
            <a:r>
              <a:rPr lang="en-US" sz="3600" dirty="0" err="1"/>
              <a:t>seperti</a:t>
            </a:r>
            <a:r>
              <a:rPr lang="en-US" sz="3600" dirty="0"/>
              <a:t> </a:t>
            </a:r>
            <a:r>
              <a:rPr lang="en-US" sz="3600" dirty="0" err="1"/>
              <a:t>sebuah</a:t>
            </a:r>
            <a:r>
              <a:rPr lang="en-US" sz="3600" dirty="0"/>
              <a:t> </a:t>
            </a:r>
            <a:r>
              <a:rPr lang="en-US" sz="3600" dirty="0" err="1"/>
              <a:t>alamat</a:t>
            </a:r>
            <a:r>
              <a:rPr lang="en-US" sz="3600" dirty="0"/>
              <a:t> web (</a:t>
            </a:r>
            <a:r>
              <a:rPr lang="en-US" sz="3600" i="1" dirty="0"/>
              <a:t>end point</a:t>
            </a:r>
            <a:r>
              <a:rPr lang="en-US" sz="3600" dirty="0"/>
              <a:t>) yang </a:t>
            </a:r>
            <a:r>
              <a:rPr lang="en-US" sz="3600" dirty="0" err="1"/>
              <a:t>dibuat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menangani</a:t>
            </a:r>
            <a:r>
              <a:rPr lang="en-US" sz="3600" dirty="0"/>
              <a:t> </a:t>
            </a:r>
            <a:r>
              <a:rPr lang="en-US" sz="3600" dirty="0" err="1"/>
              <a:t>beberapa</a:t>
            </a:r>
            <a:r>
              <a:rPr lang="en-US" sz="3600" dirty="0"/>
              <a:t> </a:t>
            </a:r>
            <a:r>
              <a:rPr lang="en-US" sz="3600" i="1" dirty="0"/>
              <a:t>task</a:t>
            </a:r>
            <a:r>
              <a:rPr lang="en-US" sz="3600" dirty="0"/>
              <a:t> </a:t>
            </a:r>
            <a:r>
              <a:rPr lang="en-US" sz="3600" dirty="0" err="1"/>
              <a:t>sesuai</a:t>
            </a:r>
            <a:r>
              <a:rPr lang="en-US" sz="3600" dirty="0"/>
              <a:t> </a:t>
            </a:r>
            <a:r>
              <a:rPr lang="en-US" sz="3600" i="1" dirty="0"/>
              <a:t>request</a:t>
            </a:r>
            <a:r>
              <a:rPr lang="en-US" sz="3600" dirty="0"/>
              <a:t> yang </a:t>
            </a:r>
            <a:r>
              <a:rPr lang="en-US" sz="3600" dirty="0" err="1"/>
              <a:t>diterima</a:t>
            </a:r>
            <a:r>
              <a:rPr lang="en-US" sz="3600" dirty="0"/>
              <a:t>, </a:t>
            </a:r>
            <a:r>
              <a:rPr lang="en-US" sz="3600" dirty="0" err="1"/>
              <a:t>juga</a:t>
            </a:r>
            <a:r>
              <a:rPr lang="en-US" sz="3600" dirty="0"/>
              <a:t> </a:t>
            </a:r>
            <a:r>
              <a:rPr lang="en-US" sz="3600" dirty="0" err="1"/>
              <a:t>terkadang</a:t>
            </a:r>
            <a:r>
              <a:rPr lang="en-US" sz="3600" dirty="0"/>
              <a:t> </a:t>
            </a:r>
            <a:r>
              <a:rPr lang="en-US" sz="3600" dirty="0" err="1"/>
              <a:t>memiliki</a:t>
            </a:r>
            <a:r>
              <a:rPr lang="en-US" sz="3600" dirty="0"/>
              <a:t> </a:t>
            </a:r>
            <a:r>
              <a:rPr lang="en-US" sz="3600" i="1" dirty="0"/>
              <a:t>parameter</a:t>
            </a:r>
            <a:r>
              <a:rPr lang="en-US" sz="3600" dirty="0"/>
              <a:t> </a:t>
            </a:r>
            <a:r>
              <a:rPr lang="en-US" sz="3600" dirty="0" err="1"/>
              <a:t>sebagai</a:t>
            </a:r>
            <a:r>
              <a:rPr lang="en-US" sz="3600" dirty="0"/>
              <a:t> data yang </a:t>
            </a:r>
            <a:r>
              <a:rPr lang="en-US" sz="3600" dirty="0" err="1"/>
              <a:t>dibutuhkan</a:t>
            </a:r>
            <a:r>
              <a:rPr lang="en-US" sz="3600" dirty="0"/>
              <a:t> agar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menampilkan</a:t>
            </a:r>
            <a:r>
              <a:rPr lang="en-US" sz="3600" dirty="0"/>
              <a:t> </a:t>
            </a:r>
            <a:r>
              <a:rPr lang="en-US" sz="3600" dirty="0" err="1"/>
              <a:t>hasil</a:t>
            </a:r>
            <a:r>
              <a:rPr lang="en-US" sz="3600" dirty="0"/>
              <a:t> yang </a:t>
            </a:r>
            <a:r>
              <a:rPr lang="en-US" sz="3600" dirty="0" err="1"/>
              <a:t>diinginkan</a:t>
            </a:r>
            <a:r>
              <a:rPr lang="en-US" sz="3600" dirty="0"/>
              <a:t>, </a:t>
            </a:r>
            <a:r>
              <a:rPr lang="en-US" sz="3600" dirty="0" err="1"/>
              <a:t>juga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beberapa</a:t>
            </a:r>
            <a:r>
              <a:rPr lang="en-US" sz="3600" dirty="0"/>
              <a:t> </a:t>
            </a:r>
            <a:r>
              <a:rPr lang="en-US" sz="3600" dirty="0" err="1"/>
              <a:t>kasus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mengakses</a:t>
            </a:r>
            <a:r>
              <a:rPr lang="en-US" sz="3600" dirty="0"/>
              <a:t> </a:t>
            </a:r>
            <a:r>
              <a:rPr lang="en-US" sz="3600" i="1" dirty="0"/>
              <a:t>API</a:t>
            </a:r>
            <a:r>
              <a:rPr lang="en-US" sz="3600" dirty="0"/>
              <a:t> </a:t>
            </a:r>
            <a:r>
              <a:rPr lang="en-US" sz="3600" dirty="0" err="1"/>
              <a:t>dibutuhkan</a:t>
            </a:r>
            <a:r>
              <a:rPr lang="en-US" sz="3600" dirty="0"/>
              <a:t> </a:t>
            </a:r>
            <a:r>
              <a:rPr lang="en-US" sz="3600" dirty="0" err="1"/>
              <a:t>kode</a:t>
            </a:r>
            <a:r>
              <a:rPr lang="en-US" sz="3600" dirty="0"/>
              <a:t> </a:t>
            </a:r>
            <a:r>
              <a:rPr lang="en-US" sz="3600" dirty="0" err="1"/>
              <a:t>otentikasi</a:t>
            </a:r>
            <a:r>
              <a:rPr lang="en-US" sz="3600" dirty="0"/>
              <a:t> yang </a:t>
            </a:r>
            <a:r>
              <a:rPr lang="en-US" sz="3600" dirty="0" err="1"/>
              <a:t>telah</a:t>
            </a:r>
            <a:r>
              <a:rPr lang="en-US" sz="3600" dirty="0"/>
              <a:t> </a:t>
            </a:r>
            <a:r>
              <a:rPr lang="en-US" sz="3600" dirty="0" err="1"/>
              <a:t>diizinkan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melihat</a:t>
            </a:r>
            <a:r>
              <a:rPr lang="en-US" sz="3600" dirty="0"/>
              <a:t> data yang </a:t>
            </a:r>
            <a:r>
              <a:rPr lang="en-US" sz="3600" dirty="0" err="1"/>
              <a:t>diinginkan</a:t>
            </a:r>
            <a:r>
              <a:rPr lang="en-US" sz="3600" dirty="0"/>
              <a:t>. </a:t>
            </a:r>
            <a:r>
              <a:rPr lang="en-US" sz="3600" dirty="0" err="1"/>
              <a:t>Semua</a:t>
            </a:r>
            <a:r>
              <a:rPr lang="en-US" sz="3600" dirty="0"/>
              <a:t> </a:t>
            </a:r>
            <a:r>
              <a:rPr lang="en-US" sz="3600" i="1" dirty="0"/>
              <a:t>rule</a:t>
            </a:r>
            <a:r>
              <a:rPr lang="en-US" sz="3600" dirty="0"/>
              <a:t> </a:t>
            </a:r>
            <a:r>
              <a:rPr lang="en-US" sz="3600" dirty="0" err="1"/>
              <a:t>ini</a:t>
            </a:r>
            <a:r>
              <a:rPr lang="en-US" sz="3600" dirty="0"/>
              <a:t> </a:t>
            </a:r>
            <a:r>
              <a:rPr lang="en-US" sz="3600" dirty="0" err="1"/>
              <a:t>ditentukan</a:t>
            </a:r>
            <a:r>
              <a:rPr lang="en-US" sz="3600" dirty="0"/>
              <a:t> </a:t>
            </a:r>
            <a:r>
              <a:rPr lang="en-US" sz="3600" dirty="0" err="1"/>
              <a:t>oleh</a:t>
            </a:r>
            <a:r>
              <a:rPr lang="en-US" sz="3600" dirty="0"/>
              <a:t> </a:t>
            </a:r>
            <a:r>
              <a:rPr lang="en-US" sz="3600" i="1" dirty="0"/>
              <a:t>programmer</a:t>
            </a:r>
            <a:r>
              <a:rPr lang="en-US" sz="3600" dirty="0"/>
              <a:t> yang </a:t>
            </a:r>
            <a:r>
              <a:rPr lang="en-US" sz="3600" dirty="0" err="1"/>
              <a:t>membuatnya</a:t>
            </a:r>
            <a:r>
              <a:rPr lang="en-US" sz="3600" dirty="0"/>
              <a:t>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8339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Benefits of a Hybrid Software Solution | Oracle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080"/>
            <a:ext cx="19010314" cy="79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2" y="8034848"/>
            <a:ext cx="16396395" cy="206689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JavaScript Object Notation (JSON)</a:t>
            </a:r>
            <a:endParaRPr lang="en-US" sz="6600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88132" y="4482604"/>
            <a:ext cx="6480720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09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164" y="2682404"/>
            <a:ext cx="17841959" cy="5319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dirty="0"/>
              <a:t>JSON, </a:t>
            </a:r>
            <a:r>
              <a:rPr lang="en-US" sz="4400" dirty="0" err="1"/>
              <a:t>singkatan</a:t>
            </a:r>
            <a:r>
              <a:rPr lang="en-US" sz="4400" dirty="0"/>
              <a:t> </a:t>
            </a:r>
            <a:r>
              <a:rPr lang="en-US" sz="4400" dirty="0" err="1"/>
              <a:t>dari</a:t>
            </a:r>
            <a:r>
              <a:rPr lang="en-US" sz="4400" dirty="0"/>
              <a:t> JavaScript Object Notation, </a:t>
            </a:r>
            <a:r>
              <a:rPr lang="en-US" sz="4400" dirty="0" err="1"/>
              <a:t>adalah</a:t>
            </a:r>
            <a:r>
              <a:rPr lang="en-US" sz="4400" dirty="0"/>
              <a:t> </a:t>
            </a:r>
            <a:r>
              <a:rPr lang="en-US" sz="4400" dirty="0" err="1"/>
              <a:t>suatu</a:t>
            </a:r>
            <a:r>
              <a:rPr lang="en-US" sz="4400" dirty="0"/>
              <a:t> format </a:t>
            </a:r>
            <a:r>
              <a:rPr lang="en-US" sz="4400" dirty="0" err="1"/>
              <a:t>ringkas</a:t>
            </a:r>
            <a:r>
              <a:rPr lang="en-US" sz="4400" dirty="0"/>
              <a:t> </a:t>
            </a:r>
            <a:r>
              <a:rPr lang="en-US" sz="4400" dirty="0" err="1"/>
              <a:t>pertukaran</a:t>
            </a:r>
            <a:r>
              <a:rPr lang="en-US" sz="4400" dirty="0"/>
              <a:t> data </a:t>
            </a:r>
            <a:r>
              <a:rPr lang="en-US" sz="4400" dirty="0" err="1"/>
              <a:t>komputer</a:t>
            </a:r>
            <a:r>
              <a:rPr lang="en-US" sz="4400" dirty="0"/>
              <a:t>. </a:t>
            </a:r>
            <a:r>
              <a:rPr lang="en-US" sz="4400" dirty="0" err="1"/>
              <a:t>Formatnya</a:t>
            </a:r>
            <a:r>
              <a:rPr lang="en-US" sz="4400" dirty="0"/>
              <a:t> </a:t>
            </a:r>
            <a:r>
              <a:rPr lang="en-US" sz="4400" dirty="0" err="1"/>
              <a:t>berbasis</a:t>
            </a:r>
            <a:r>
              <a:rPr lang="en-US" sz="4400" dirty="0"/>
              <a:t> </a:t>
            </a:r>
            <a:r>
              <a:rPr lang="en-US" sz="4400" dirty="0" err="1"/>
              <a:t>teks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terbaca-manusia</a:t>
            </a:r>
            <a:r>
              <a:rPr lang="en-US" sz="4400" dirty="0"/>
              <a:t> </a:t>
            </a:r>
            <a:r>
              <a:rPr lang="en-US" sz="4400" dirty="0" err="1"/>
              <a:t>serta</a:t>
            </a:r>
            <a:r>
              <a:rPr lang="en-US" sz="4400" dirty="0"/>
              <a:t> </a:t>
            </a:r>
            <a:r>
              <a:rPr lang="en-US" sz="4400" dirty="0" err="1"/>
              <a:t>digunakan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merepresentasikan</a:t>
            </a:r>
            <a:r>
              <a:rPr lang="en-US" sz="4400" dirty="0"/>
              <a:t> </a:t>
            </a:r>
            <a:r>
              <a:rPr lang="en-US" sz="4400" dirty="0" err="1"/>
              <a:t>struktur</a:t>
            </a:r>
            <a:r>
              <a:rPr lang="en-US" sz="4400" dirty="0"/>
              <a:t> data </a:t>
            </a:r>
            <a:r>
              <a:rPr lang="en-US" sz="4400" dirty="0" err="1"/>
              <a:t>sederhana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larik</a:t>
            </a:r>
            <a:r>
              <a:rPr lang="en-US" sz="4400" dirty="0"/>
              <a:t> </a:t>
            </a:r>
            <a:r>
              <a:rPr lang="en-US" sz="4400" dirty="0" err="1"/>
              <a:t>asosiatif</a:t>
            </a:r>
            <a:r>
              <a:rPr lang="en-US" sz="4400" dirty="0"/>
              <a:t>.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71865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 err="1"/>
              <a:t>Setidaknya</a:t>
            </a:r>
            <a:r>
              <a:rPr lang="en-US" sz="3600" dirty="0"/>
              <a:t> </a:t>
            </a:r>
            <a:r>
              <a:rPr lang="en-US" sz="3600" dirty="0" err="1"/>
              <a:t>ada</a:t>
            </a:r>
            <a:r>
              <a:rPr lang="en-US" sz="3600" dirty="0"/>
              <a:t> </a:t>
            </a:r>
            <a:r>
              <a:rPr lang="en-US" sz="3600" dirty="0" err="1"/>
              <a:t>enam</a:t>
            </a:r>
            <a:r>
              <a:rPr lang="en-US" sz="3600" dirty="0"/>
              <a:t> </a:t>
            </a:r>
            <a:r>
              <a:rPr lang="en-US" sz="3600" dirty="0" err="1"/>
              <a:t>jenis</a:t>
            </a:r>
            <a:r>
              <a:rPr lang="en-US" sz="3600" dirty="0"/>
              <a:t> data yang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digunakan</a:t>
            </a:r>
            <a:r>
              <a:rPr lang="en-US" sz="3600" dirty="0"/>
              <a:t> </a:t>
            </a:r>
            <a:r>
              <a:rPr lang="en-US" sz="3600" dirty="0" err="1"/>
              <a:t>sebagai</a:t>
            </a:r>
            <a:r>
              <a:rPr lang="en-US" sz="3600" dirty="0"/>
              <a:t> </a:t>
            </a:r>
            <a:r>
              <a:rPr lang="en-US" sz="3600" i="1" dirty="0"/>
              <a:t>value</a:t>
            </a:r>
            <a:r>
              <a:rPr lang="en-US" sz="3600" dirty="0"/>
              <a:t> JSON, </a:t>
            </a:r>
            <a:r>
              <a:rPr lang="en-US" sz="3600" dirty="0" err="1"/>
              <a:t>yaitu</a:t>
            </a:r>
            <a:r>
              <a:rPr lang="en-US" sz="3600" dirty="0"/>
              <a:t>: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3600" i="1" dirty="0"/>
              <a:t>String</a:t>
            </a:r>
            <a:endParaRPr lang="en-US" sz="3600" dirty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3600" i="1" dirty="0"/>
              <a:t>Object</a:t>
            </a:r>
            <a:endParaRPr lang="en-US" sz="3600" dirty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3600" i="1" dirty="0"/>
              <a:t>Array</a:t>
            </a:r>
            <a:endParaRPr lang="en-US" sz="3600" dirty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3600" i="1" dirty="0"/>
              <a:t>Boolean</a:t>
            </a:r>
            <a:endParaRPr lang="en-US" sz="3600" dirty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3600" i="1" dirty="0"/>
              <a:t>Number</a:t>
            </a:r>
            <a:endParaRPr lang="en-US" sz="3600" dirty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3600" i="1" dirty="0"/>
              <a:t>Null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523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/>
              <a:t>STRING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String </a:t>
            </a:r>
            <a:r>
              <a:rPr lang="en-US" sz="3600" dirty="0" err="1"/>
              <a:t>adalah</a:t>
            </a:r>
            <a:r>
              <a:rPr lang="en-US" sz="3600" dirty="0"/>
              <a:t> data yang </a:t>
            </a:r>
            <a:r>
              <a:rPr lang="en-US" sz="3600" dirty="0" err="1"/>
              <a:t>terdiri</a:t>
            </a:r>
            <a:r>
              <a:rPr lang="en-US" sz="3600" dirty="0"/>
              <a:t> </a:t>
            </a:r>
            <a:r>
              <a:rPr lang="en-US" sz="3600" dirty="0" err="1"/>
              <a:t>dari</a:t>
            </a:r>
            <a:r>
              <a:rPr lang="en-US" sz="3600" dirty="0"/>
              <a:t> </a:t>
            </a:r>
            <a:r>
              <a:rPr lang="en-US" sz="3600" dirty="0" err="1"/>
              <a:t>karakter</a:t>
            </a:r>
            <a:r>
              <a:rPr lang="en-US" sz="3600" dirty="0"/>
              <a:t> </a:t>
            </a:r>
            <a:r>
              <a:rPr lang="en-US" sz="3600" dirty="0" err="1"/>
              <a:t>unicode</a:t>
            </a:r>
            <a:r>
              <a:rPr lang="en-US" sz="3600" dirty="0"/>
              <a:t>, </a:t>
            </a:r>
            <a:r>
              <a:rPr lang="en-US" sz="3600" dirty="0" err="1"/>
              <a:t>seperti</a:t>
            </a:r>
            <a:r>
              <a:rPr lang="en-US" sz="3600" dirty="0"/>
              <a:t> “Anton”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contoh</a:t>
            </a:r>
            <a:r>
              <a:rPr lang="en-US" sz="3600" dirty="0"/>
              <a:t> di </a:t>
            </a:r>
            <a:r>
              <a:rPr lang="en-US" sz="3600" dirty="0" err="1"/>
              <a:t>bawah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“</a:t>
            </a:r>
            <a:r>
              <a:rPr lang="en-US" sz="3600" b="1" dirty="0" err="1"/>
              <a:t>nama</a:t>
            </a:r>
            <a:r>
              <a:rPr lang="en-US" sz="3600" b="1" dirty="0"/>
              <a:t>”:”Anton”</a:t>
            </a:r>
          </a:p>
        </p:txBody>
      </p:sp>
    </p:spTree>
    <p:extLst>
      <p:ext uri="{BB962C8B-B14F-4D97-AF65-F5344CB8AC3E}">
        <p14:creationId xmlns:p14="http://schemas.microsoft.com/office/powerpoint/2010/main" val="252639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/>
              <a:t>OBJECT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Object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sepasang</a:t>
            </a:r>
            <a:r>
              <a:rPr lang="en-US" sz="3600" dirty="0"/>
              <a:t> key </a:t>
            </a:r>
            <a:r>
              <a:rPr lang="en-US" sz="3600" dirty="0" err="1"/>
              <a:t>dan</a:t>
            </a:r>
            <a:r>
              <a:rPr lang="en-US" sz="3600" dirty="0"/>
              <a:t> value. </a:t>
            </a:r>
            <a:r>
              <a:rPr lang="en-US" sz="3600" dirty="0" err="1"/>
              <a:t>Seperti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contoh</a:t>
            </a:r>
            <a:r>
              <a:rPr lang="en-US" sz="3600" dirty="0"/>
              <a:t> syntax </a:t>
            </a:r>
            <a:r>
              <a:rPr lang="en-US" sz="3600" dirty="0" err="1"/>
              <a:t>tadi</a:t>
            </a:r>
            <a:r>
              <a:rPr lang="en-US" sz="3600" dirty="0"/>
              <a:t>, object </a:t>
            </a:r>
            <a:r>
              <a:rPr lang="en-US" sz="3600" dirty="0" err="1"/>
              <a:t>dibuka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ditutup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kurung</a:t>
            </a:r>
            <a:r>
              <a:rPr lang="en-US" sz="3600" dirty="0"/>
              <a:t> </a:t>
            </a:r>
            <a:r>
              <a:rPr lang="en-US" sz="3600" dirty="0" err="1"/>
              <a:t>kurawal</a:t>
            </a:r>
            <a:r>
              <a:rPr lang="en-US" sz="3600" dirty="0"/>
              <a:t>. </a:t>
            </a:r>
            <a:r>
              <a:rPr lang="en-US" sz="3600" dirty="0" err="1"/>
              <a:t>Jika</a:t>
            </a:r>
            <a:r>
              <a:rPr lang="en-US" sz="3600" dirty="0"/>
              <a:t> </a:t>
            </a:r>
            <a:r>
              <a:rPr lang="en-US" sz="3600" dirty="0" err="1"/>
              <a:t>ada</a:t>
            </a:r>
            <a:r>
              <a:rPr lang="en-US" sz="3600" dirty="0"/>
              <a:t> </a:t>
            </a:r>
            <a:r>
              <a:rPr lang="en-US" sz="3600" dirty="0" err="1"/>
              <a:t>lebih</a:t>
            </a:r>
            <a:r>
              <a:rPr lang="en-US" sz="3600" dirty="0"/>
              <a:t> </a:t>
            </a:r>
            <a:r>
              <a:rPr lang="en-US" sz="3600" dirty="0" err="1"/>
              <a:t>dari</a:t>
            </a:r>
            <a:r>
              <a:rPr lang="en-US" sz="3600" dirty="0"/>
              <a:t> </a:t>
            </a:r>
            <a:r>
              <a:rPr lang="en-US" sz="3600" dirty="0" err="1"/>
              <a:t>satu</a:t>
            </a:r>
            <a:r>
              <a:rPr lang="en-US" sz="3600" dirty="0"/>
              <a:t> object, </a:t>
            </a:r>
            <a:r>
              <a:rPr lang="en-US" sz="3600" dirty="0" err="1"/>
              <a:t>masing-masing</a:t>
            </a:r>
            <a:r>
              <a:rPr lang="en-US" sz="3600" dirty="0"/>
              <a:t> </a:t>
            </a:r>
            <a:r>
              <a:rPr lang="en-US" sz="3600" dirty="0" err="1"/>
              <a:t>dipisahkan</a:t>
            </a:r>
            <a:r>
              <a:rPr lang="en-US" sz="3600" dirty="0"/>
              <a:t> </a:t>
            </a:r>
            <a:r>
              <a:rPr lang="en-US" sz="3600" dirty="0" err="1"/>
              <a:t>oleh</a:t>
            </a:r>
            <a:r>
              <a:rPr lang="en-US" sz="3600" dirty="0"/>
              <a:t> </a:t>
            </a:r>
            <a:r>
              <a:rPr lang="en-US" sz="3600" dirty="0" err="1"/>
              <a:t>koma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spasi</a:t>
            </a:r>
            <a:r>
              <a:rPr lang="en-US" sz="36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“</a:t>
            </a:r>
            <a:r>
              <a:rPr lang="en-US" sz="3600" b="1" dirty="0" err="1"/>
              <a:t>karyawan</a:t>
            </a:r>
            <a:r>
              <a:rPr lang="en-US" sz="3600" b="1" dirty="0"/>
              <a:t>”: {“</a:t>
            </a:r>
            <a:r>
              <a:rPr lang="en-US" sz="3600" b="1" dirty="0" err="1"/>
              <a:t>nama</a:t>
            </a:r>
            <a:r>
              <a:rPr lang="en-US" sz="3600" b="1" dirty="0"/>
              <a:t>”:”Anton”, “</a:t>
            </a:r>
            <a:r>
              <a:rPr lang="en-US" sz="3600" b="1" dirty="0" err="1"/>
              <a:t>asal</a:t>
            </a:r>
            <a:r>
              <a:rPr lang="en-US" sz="3600" b="1" dirty="0"/>
              <a:t>”:”Bandung”}</a:t>
            </a:r>
          </a:p>
          <a:p>
            <a:pPr>
              <a:lnSpc>
                <a:spcPct val="200000"/>
              </a:lnSpc>
            </a:pP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contoh</a:t>
            </a:r>
            <a:r>
              <a:rPr lang="en-US" sz="3600" dirty="0"/>
              <a:t> di </a:t>
            </a:r>
            <a:r>
              <a:rPr lang="en-US" sz="3600" dirty="0" err="1"/>
              <a:t>atas</a:t>
            </a:r>
            <a:r>
              <a:rPr lang="en-US" sz="3600" dirty="0"/>
              <a:t>, </a:t>
            </a:r>
            <a:r>
              <a:rPr lang="en-US" sz="3600" dirty="0" err="1"/>
              <a:t>semua</a:t>
            </a:r>
            <a:r>
              <a:rPr lang="en-US" sz="3600" dirty="0"/>
              <a:t> yang </a:t>
            </a:r>
            <a:r>
              <a:rPr lang="en-US" sz="3600" dirty="0" err="1"/>
              <a:t>ada</a:t>
            </a:r>
            <a:r>
              <a:rPr lang="en-US" sz="3600" dirty="0"/>
              <a:t> di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kurung</a:t>
            </a:r>
            <a:r>
              <a:rPr lang="en-US" sz="3600" dirty="0"/>
              <a:t> </a:t>
            </a:r>
            <a:r>
              <a:rPr lang="en-US" sz="3600" dirty="0" err="1"/>
              <a:t>kurawal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object yang </a:t>
            </a:r>
            <a:r>
              <a:rPr lang="en-US" sz="3600" dirty="0" err="1"/>
              <a:t>merupakan</a:t>
            </a:r>
            <a:r>
              <a:rPr lang="en-US" sz="3600" dirty="0"/>
              <a:t> value </a:t>
            </a:r>
            <a:r>
              <a:rPr lang="en-US" sz="3600" dirty="0" err="1"/>
              <a:t>dari</a:t>
            </a:r>
            <a:r>
              <a:rPr lang="en-US" sz="3600" dirty="0"/>
              <a:t> “</a:t>
            </a:r>
            <a:r>
              <a:rPr lang="en-US" sz="3600" dirty="0" err="1"/>
              <a:t>karyawan</a:t>
            </a:r>
            <a:r>
              <a:rPr lang="en-US" sz="36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94497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/>
              <a:t>ARRAY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Array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kumpulan</a:t>
            </a:r>
            <a:r>
              <a:rPr lang="en-US" sz="3600" dirty="0"/>
              <a:t> object. Kumpulan </a:t>
            </a:r>
            <a:r>
              <a:rPr lang="en-US" sz="3600" dirty="0" err="1"/>
              <a:t>ini</a:t>
            </a:r>
            <a:r>
              <a:rPr lang="en-US" sz="3600" dirty="0"/>
              <a:t> </a:t>
            </a:r>
            <a:r>
              <a:rPr lang="en-US" sz="3600" dirty="0" err="1"/>
              <a:t>dibuka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ditutup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kurung</a:t>
            </a:r>
            <a:r>
              <a:rPr lang="en-US" sz="3600" dirty="0"/>
              <a:t> </a:t>
            </a:r>
            <a:r>
              <a:rPr lang="en-US" sz="3600" dirty="0" err="1"/>
              <a:t>siku</a:t>
            </a:r>
            <a:r>
              <a:rPr lang="en-US" sz="3600" dirty="0"/>
              <a:t> [].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"</a:t>
            </a:r>
            <a:r>
              <a:rPr lang="en-US" sz="3600" b="1" dirty="0" err="1"/>
              <a:t>karyawan</a:t>
            </a:r>
            <a:r>
              <a:rPr lang="en-US" sz="3600" b="1" dirty="0"/>
              <a:t>":[      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{"</a:t>
            </a:r>
            <a:r>
              <a:rPr lang="en-US" sz="3600" b="1" dirty="0" err="1"/>
              <a:t>nama</a:t>
            </a:r>
            <a:r>
              <a:rPr lang="en-US" sz="3600" b="1" dirty="0"/>
              <a:t>":"Anton", "</a:t>
            </a:r>
            <a:r>
              <a:rPr lang="en-US" sz="3600" b="1" dirty="0" err="1"/>
              <a:t>asal</a:t>
            </a:r>
            <a:r>
              <a:rPr lang="en-US" sz="3600" b="1" dirty="0"/>
              <a:t>":"Bandung"},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{"</a:t>
            </a:r>
            <a:r>
              <a:rPr lang="en-US" sz="3600" b="1" dirty="0" err="1"/>
              <a:t>nama</a:t>
            </a:r>
            <a:r>
              <a:rPr lang="en-US" sz="3600" b="1" dirty="0"/>
              <a:t>":"Nana", "</a:t>
            </a:r>
            <a:r>
              <a:rPr lang="en-US" sz="3600" b="1" dirty="0" err="1"/>
              <a:t>asal</a:t>
            </a:r>
            <a:r>
              <a:rPr lang="en-US" sz="3600" b="1" dirty="0"/>
              <a:t>":"Surabaya"},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{"</a:t>
            </a:r>
            <a:r>
              <a:rPr lang="en-US" sz="3600" b="1" dirty="0" err="1"/>
              <a:t>nama</a:t>
            </a:r>
            <a:r>
              <a:rPr lang="en-US" sz="3600" b="1" dirty="0"/>
              <a:t>":"Jamal", "</a:t>
            </a:r>
            <a:r>
              <a:rPr lang="en-US" sz="3600" b="1" dirty="0" err="1"/>
              <a:t>asal</a:t>
            </a:r>
            <a:r>
              <a:rPr lang="en-US" sz="3600" b="1" dirty="0"/>
              <a:t>":"Tangerang"}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8626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/>
              <a:t>BOOLEAN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Boolean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jenis</a:t>
            </a:r>
            <a:r>
              <a:rPr lang="en-US" sz="3600" dirty="0"/>
              <a:t> data yang </a:t>
            </a:r>
            <a:r>
              <a:rPr lang="en-US" sz="3600" dirty="0" err="1"/>
              <a:t>hanya</a:t>
            </a:r>
            <a:r>
              <a:rPr lang="en-US" sz="3600" dirty="0"/>
              <a:t> </a:t>
            </a:r>
            <a:r>
              <a:rPr lang="en-US" sz="3600" dirty="0" err="1"/>
              <a:t>berisikan</a:t>
            </a:r>
            <a:r>
              <a:rPr lang="en-US" sz="3600" dirty="0"/>
              <a:t> </a:t>
            </a:r>
            <a:r>
              <a:rPr lang="en-US" sz="3600" dirty="0" err="1"/>
              <a:t>pernyataan</a:t>
            </a:r>
            <a:r>
              <a:rPr lang="en-US" sz="3600" dirty="0"/>
              <a:t> </a:t>
            </a:r>
            <a:r>
              <a:rPr lang="en-US" sz="3600" dirty="0" err="1"/>
              <a:t>benar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salah</a:t>
            </a:r>
            <a:r>
              <a:rPr lang="en-US" sz="3600" dirty="0"/>
              <a:t>. </a:t>
            </a:r>
            <a:r>
              <a:rPr lang="en-US" sz="3600" dirty="0" err="1"/>
              <a:t>Anda</a:t>
            </a:r>
            <a:r>
              <a:rPr lang="en-US" sz="3600" dirty="0"/>
              <a:t> </a:t>
            </a:r>
            <a:r>
              <a:rPr lang="en-US" sz="3600" dirty="0" err="1"/>
              <a:t>hanya</a:t>
            </a:r>
            <a:r>
              <a:rPr lang="en-US" sz="3600" dirty="0"/>
              <a:t> </a:t>
            </a:r>
            <a:r>
              <a:rPr lang="en-US" sz="3600" dirty="0" err="1"/>
              <a:t>tinggal</a:t>
            </a:r>
            <a:r>
              <a:rPr lang="en-US" sz="3600" dirty="0"/>
              <a:t> </a:t>
            </a:r>
            <a:r>
              <a:rPr lang="en-US" sz="3600" dirty="0" err="1"/>
              <a:t>memasukkan</a:t>
            </a:r>
            <a:r>
              <a:rPr lang="en-US" sz="3600" dirty="0"/>
              <a:t> true </a:t>
            </a:r>
            <a:r>
              <a:rPr lang="en-US" sz="3600" dirty="0" err="1"/>
              <a:t>atau</a:t>
            </a:r>
            <a:r>
              <a:rPr lang="en-US" sz="3600" dirty="0"/>
              <a:t> false, </a:t>
            </a:r>
            <a:r>
              <a:rPr lang="en-US" sz="3600" dirty="0" err="1"/>
              <a:t>seperti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contoh</a:t>
            </a:r>
            <a:r>
              <a:rPr lang="en-US" sz="3600" dirty="0"/>
              <a:t> </a:t>
            </a:r>
            <a:r>
              <a:rPr lang="en-US" sz="3600" dirty="0" err="1"/>
              <a:t>berikut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: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“</a:t>
            </a:r>
            <a:r>
              <a:rPr lang="en-US" sz="3600" b="1" dirty="0" err="1"/>
              <a:t>karyawan</a:t>
            </a:r>
            <a:r>
              <a:rPr lang="en-US" sz="3600" b="1" dirty="0"/>
              <a:t> </a:t>
            </a:r>
            <a:r>
              <a:rPr lang="en-US" sz="3600" b="1" dirty="0" err="1"/>
              <a:t>tetap</a:t>
            </a:r>
            <a:r>
              <a:rPr lang="en-US" sz="3600" b="1" dirty="0"/>
              <a:t>”:”false”</a:t>
            </a:r>
          </a:p>
        </p:txBody>
      </p:sp>
    </p:spTree>
    <p:extLst>
      <p:ext uri="{BB962C8B-B14F-4D97-AF65-F5344CB8AC3E}">
        <p14:creationId xmlns:p14="http://schemas.microsoft.com/office/powerpoint/2010/main" val="134237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80+ Gambar Animasi Mahasiswa Paling Bagus - Gambar Pixabay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44" y="948704"/>
            <a:ext cx="19040957" cy="971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7" y="-57571"/>
            <a:ext cx="4465390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6124" y="90672"/>
            <a:ext cx="35814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400" b="1" spc="-5" dirty="0">
                <a:solidFill>
                  <a:srgbClr val="FFFFFF"/>
                </a:solidFill>
                <a:cs typeface="Source Sans Pro Light"/>
              </a:rPr>
              <a:t>KONTRAK KULIAH</a:t>
            </a:r>
            <a:endParaRPr sz="4400" b="1" dirty="0">
              <a:cs typeface="Source Sans Pro Ligh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-63120" y="2711284"/>
            <a:ext cx="3611427" cy="34539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7319" y="2675380"/>
            <a:ext cx="1648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313490" y="1931344"/>
            <a:ext cx="3734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PRESENSI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492" y="3708787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20%</a:t>
            </a:r>
          </a:p>
        </p:txBody>
      </p:sp>
      <p:pic>
        <p:nvPicPr>
          <p:cNvPr id="7172" name="Picture 4" descr="Belasan Tips dan Trik Lulus Universitas Unggulan yang Harus And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5" y="6256168"/>
            <a:ext cx="5263478" cy="41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20022015">
            <a:off x="11145061" y="6436801"/>
            <a:ext cx="1040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100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88532" y="2721856"/>
            <a:ext cx="3611427" cy="345397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808971" y="2685952"/>
            <a:ext cx="1716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UAS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765937" y="2746021"/>
            <a:ext cx="3611427" cy="34539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240672" y="2695674"/>
            <a:ext cx="2768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TUGAS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1582361" y="2792109"/>
            <a:ext cx="3611427" cy="345397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2352705" y="2630362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85330" y="2800404"/>
            <a:ext cx="1648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59427" y="3535326"/>
            <a:ext cx="283170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</a:rPr>
              <a:t>?%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5387287" y="2792109"/>
            <a:ext cx="3611427" cy="345397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6015871" y="2714816"/>
            <a:ext cx="26917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ABSEN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8518" y="3708787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/>
              <a:t>25%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74421" y="3780925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/>
              <a:t>30%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114081" y="3840779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45898" y="3874890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48218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/>
              <a:t>NUMBER</a:t>
            </a:r>
          </a:p>
          <a:p>
            <a:pPr>
              <a:lnSpc>
                <a:spcPct val="200000"/>
              </a:lnSpc>
            </a:pPr>
            <a:r>
              <a:rPr lang="en-US" sz="3600" dirty="0" err="1"/>
              <a:t>Seperti</a:t>
            </a:r>
            <a:r>
              <a:rPr lang="en-US" sz="3600" dirty="0"/>
              <a:t> </a:t>
            </a:r>
            <a:r>
              <a:rPr lang="en-US" sz="3600" dirty="0" err="1"/>
              <a:t>namanya</a:t>
            </a:r>
            <a:r>
              <a:rPr lang="en-US" sz="3600" dirty="0"/>
              <a:t>, </a:t>
            </a:r>
            <a:r>
              <a:rPr lang="en-US" sz="3600" dirty="0" err="1"/>
              <a:t>jenis</a:t>
            </a:r>
            <a:r>
              <a:rPr lang="en-US" sz="3600" dirty="0"/>
              <a:t> data </a:t>
            </a:r>
            <a:r>
              <a:rPr lang="en-US" sz="3600" dirty="0" err="1"/>
              <a:t>ini</a:t>
            </a:r>
            <a:r>
              <a:rPr lang="en-US" sz="3600" dirty="0"/>
              <a:t> </a:t>
            </a:r>
            <a:r>
              <a:rPr lang="en-US" sz="3600" dirty="0" err="1"/>
              <a:t>berupa</a:t>
            </a:r>
            <a:r>
              <a:rPr lang="en-US" sz="3600" dirty="0"/>
              <a:t> </a:t>
            </a:r>
            <a:r>
              <a:rPr lang="en-US" sz="3600" dirty="0" err="1"/>
              <a:t>angka</a:t>
            </a:r>
            <a:r>
              <a:rPr lang="en-US" sz="3600" dirty="0"/>
              <a:t> </a:t>
            </a:r>
            <a:r>
              <a:rPr lang="en-US" sz="3600" dirty="0" err="1"/>
              <a:t>saja</a:t>
            </a:r>
            <a:r>
              <a:rPr lang="en-US" sz="3600" dirty="0"/>
              <a:t>.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catatan</a:t>
            </a:r>
            <a:r>
              <a:rPr lang="en-US" sz="3600" dirty="0"/>
              <a:t>, </a:t>
            </a:r>
            <a:r>
              <a:rPr lang="en-US" sz="3600" dirty="0" err="1"/>
              <a:t>angkanya</a:t>
            </a:r>
            <a:r>
              <a:rPr lang="en-US" sz="3600" dirty="0"/>
              <a:t> </a:t>
            </a:r>
            <a:r>
              <a:rPr lang="en-US" sz="3600" dirty="0" err="1"/>
              <a:t>harus</a:t>
            </a:r>
            <a:r>
              <a:rPr lang="en-US" sz="3600" dirty="0"/>
              <a:t> </a:t>
            </a:r>
            <a:r>
              <a:rPr lang="en-US" sz="3600" dirty="0" err="1"/>
              <a:t>merupakan</a:t>
            </a:r>
            <a:r>
              <a:rPr lang="en-US" sz="3600" dirty="0"/>
              <a:t> integer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angka</a:t>
            </a:r>
            <a:r>
              <a:rPr lang="en-US" sz="3600" dirty="0"/>
              <a:t> </a:t>
            </a:r>
            <a:r>
              <a:rPr lang="en-US" sz="3600" dirty="0" err="1"/>
              <a:t>bulat</a:t>
            </a:r>
            <a:r>
              <a:rPr lang="en-US" sz="3600" dirty="0"/>
              <a:t>. </a:t>
            </a:r>
            <a:r>
              <a:rPr lang="en-US" sz="3600" dirty="0" err="1"/>
              <a:t>Artinya</a:t>
            </a:r>
            <a:r>
              <a:rPr lang="en-US" sz="3600" dirty="0"/>
              <a:t>, 21,8 </a:t>
            </a:r>
            <a:r>
              <a:rPr lang="en-US" sz="3600" dirty="0" err="1"/>
              <a:t>atau</a:t>
            </a:r>
            <a:r>
              <a:rPr lang="en-US" sz="3600" dirty="0"/>
              <a:t> √2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dijadikan</a:t>
            </a:r>
            <a:r>
              <a:rPr lang="en-US" sz="3600" dirty="0"/>
              <a:t> </a:t>
            </a:r>
            <a:r>
              <a:rPr lang="en-US" sz="3600" dirty="0" err="1"/>
              <a:t>sebagai</a:t>
            </a:r>
            <a:r>
              <a:rPr lang="en-US" sz="3600" dirty="0"/>
              <a:t> value . </a:t>
            </a:r>
            <a:r>
              <a:rPr lang="en-US" sz="3600" dirty="0" err="1"/>
              <a:t>Contoh</a:t>
            </a:r>
            <a:r>
              <a:rPr lang="en-US" sz="3600" dirty="0"/>
              <a:t> </a:t>
            </a:r>
            <a:r>
              <a:rPr lang="en-US" sz="3600" dirty="0" err="1"/>
              <a:t>penggunaannya</a:t>
            </a:r>
            <a:r>
              <a:rPr lang="en-US" sz="3600" dirty="0"/>
              <a:t> </a:t>
            </a:r>
            <a:r>
              <a:rPr lang="en-US" sz="3600" dirty="0" err="1"/>
              <a:t>seperti</a:t>
            </a:r>
            <a:r>
              <a:rPr lang="en-US" sz="3600" dirty="0"/>
              <a:t> di </a:t>
            </a:r>
            <a:r>
              <a:rPr lang="en-US" sz="3600" dirty="0" err="1"/>
              <a:t>bawah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: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“usia”:“29”</a:t>
            </a:r>
          </a:p>
        </p:txBody>
      </p:sp>
    </p:spTree>
    <p:extLst>
      <p:ext uri="{BB962C8B-B14F-4D97-AF65-F5344CB8AC3E}">
        <p14:creationId xmlns:p14="http://schemas.microsoft.com/office/powerpoint/2010/main" val="131926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/>
              <a:t>NULL</a:t>
            </a:r>
          </a:p>
          <a:p>
            <a:pPr>
              <a:lnSpc>
                <a:spcPct val="200000"/>
              </a:lnSpc>
            </a:pPr>
            <a:r>
              <a:rPr lang="en-US" sz="3600" dirty="0" err="1"/>
              <a:t>Jika</a:t>
            </a:r>
            <a:r>
              <a:rPr lang="en-US" sz="3600" dirty="0"/>
              <a:t> </a:t>
            </a:r>
            <a:r>
              <a:rPr lang="en-US" sz="3600" dirty="0" err="1"/>
              <a:t>sebuah</a:t>
            </a:r>
            <a:r>
              <a:rPr lang="en-US" sz="3600" dirty="0"/>
              <a:t> key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memiliki</a:t>
            </a:r>
            <a:r>
              <a:rPr lang="en-US" sz="3600" dirty="0"/>
              <a:t> value, </a:t>
            </a:r>
            <a:r>
              <a:rPr lang="en-US" sz="3600" dirty="0" err="1"/>
              <a:t>Anda</a:t>
            </a:r>
            <a:r>
              <a:rPr lang="en-US" sz="3600" dirty="0"/>
              <a:t>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mengetikkan</a:t>
            </a:r>
            <a:r>
              <a:rPr lang="en-US" sz="3600" dirty="0"/>
              <a:t> null. </a:t>
            </a:r>
            <a:r>
              <a:rPr lang="en-US" sz="3600" dirty="0" err="1"/>
              <a:t>Contohnya</a:t>
            </a:r>
            <a:r>
              <a:rPr lang="en-US" sz="3600" dirty="0"/>
              <a:t> </a:t>
            </a:r>
            <a:r>
              <a:rPr lang="en-US" sz="3600" dirty="0" err="1"/>
              <a:t>seperti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kode</a:t>
            </a:r>
            <a:r>
              <a:rPr lang="en-US" sz="3600" dirty="0"/>
              <a:t> </a:t>
            </a:r>
            <a:r>
              <a:rPr lang="en-US" sz="3600" dirty="0" err="1"/>
              <a:t>berikut</a:t>
            </a:r>
            <a:r>
              <a:rPr lang="en-US" sz="3600" dirty="0"/>
              <a:t>:</a:t>
            </a:r>
          </a:p>
          <a:p>
            <a:pPr>
              <a:lnSpc>
                <a:spcPct val="200000"/>
              </a:lnSpc>
            </a:pPr>
            <a:r>
              <a:rPr lang="en-US" sz="3600" b="1" dirty="0"/>
              <a:t>“</a:t>
            </a:r>
            <a:r>
              <a:rPr lang="en-US" sz="3600" b="1" dirty="0" err="1"/>
              <a:t>golonganDarah</a:t>
            </a:r>
            <a:r>
              <a:rPr lang="en-US" sz="3600" b="1" dirty="0"/>
              <a:t>”:”null”</a:t>
            </a:r>
          </a:p>
        </p:txBody>
      </p:sp>
    </p:spTree>
    <p:extLst>
      <p:ext uri="{BB962C8B-B14F-4D97-AF65-F5344CB8AC3E}">
        <p14:creationId xmlns:p14="http://schemas.microsoft.com/office/powerpoint/2010/main" val="878867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Nested Objects </a:t>
            </a:r>
          </a:p>
          <a:p>
            <a:r>
              <a:rPr lang="en-US" sz="3600" dirty="0" err="1"/>
              <a:t>Anda</a:t>
            </a:r>
            <a:r>
              <a:rPr lang="en-US" sz="3600" dirty="0"/>
              <a:t>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membuat</a:t>
            </a:r>
            <a:r>
              <a:rPr lang="en-US" sz="3600" dirty="0"/>
              <a:t> nested object </a:t>
            </a:r>
            <a:r>
              <a:rPr lang="en-US" sz="3600" dirty="0" err="1"/>
              <a:t>dan</a:t>
            </a:r>
            <a:r>
              <a:rPr lang="en-US" sz="3600" dirty="0"/>
              <a:t> nested array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kode</a:t>
            </a:r>
            <a:r>
              <a:rPr lang="en-US" sz="3600" dirty="0"/>
              <a:t> JSON.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memahami</a:t>
            </a:r>
            <a:r>
              <a:rPr lang="en-US" sz="3600" dirty="0"/>
              <a:t> </a:t>
            </a:r>
            <a:r>
              <a:rPr lang="en-US" sz="3600" dirty="0" err="1"/>
              <a:t>penggunaannya</a:t>
            </a:r>
            <a:r>
              <a:rPr lang="en-US" sz="3600" dirty="0"/>
              <a:t>, </a:t>
            </a:r>
            <a:r>
              <a:rPr lang="en-US" sz="3600" dirty="0" err="1"/>
              <a:t>amati</a:t>
            </a:r>
            <a:r>
              <a:rPr lang="en-US" sz="3600" dirty="0"/>
              <a:t> </a:t>
            </a:r>
            <a:r>
              <a:rPr lang="en-US" sz="3600" dirty="0" err="1"/>
              <a:t>kedua</a:t>
            </a:r>
            <a:r>
              <a:rPr lang="en-US" sz="3600" dirty="0"/>
              <a:t> </a:t>
            </a:r>
            <a:r>
              <a:rPr lang="en-US" sz="3600" dirty="0" err="1"/>
              <a:t>contoh</a:t>
            </a:r>
            <a:r>
              <a:rPr lang="en-US" sz="3600" dirty="0"/>
              <a:t> yang </a:t>
            </a:r>
            <a:r>
              <a:rPr lang="en-US" sz="3600" dirty="0" err="1"/>
              <a:t>dibahas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bagian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Pertama</a:t>
            </a:r>
            <a:r>
              <a:rPr lang="en-US" sz="3600" dirty="0"/>
              <a:t>, </a:t>
            </a:r>
            <a:r>
              <a:rPr lang="en-US" sz="3600" dirty="0" err="1"/>
              <a:t>mari</a:t>
            </a:r>
            <a:r>
              <a:rPr lang="en-US" sz="3600" dirty="0"/>
              <a:t> </a:t>
            </a:r>
            <a:r>
              <a:rPr lang="en-US" sz="3600" dirty="0" err="1"/>
              <a:t>perhatikan</a:t>
            </a:r>
            <a:r>
              <a:rPr lang="en-US" sz="3600" dirty="0"/>
              <a:t> </a:t>
            </a:r>
            <a:r>
              <a:rPr lang="en-US" sz="3600" dirty="0" err="1"/>
              <a:t>contoh</a:t>
            </a:r>
            <a:r>
              <a:rPr lang="en-US" sz="3600" dirty="0"/>
              <a:t> nested object </a:t>
            </a:r>
            <a:r>
              <a:rPr lang="en-US" sz="3600" dirty="0" err="1"/>
              <a:t>berikut</a:t>
            </a:r>
            <a:r>
              <a:rPr lang="en-US" sz="3600" dirty="0"/>
              <a:t>: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“</a:t>
            </a:r>
            <a:r>
              <a:rPr lang="en-US" sz="2400" b="1" dirty="0" err="1"/>
              <a:t>karyawan</a:t>
            </a:r>
            <a:r>
              <a:rPr lang="en-US" sz="2400" b="1" dirty="0"/>
              <a:t>”: {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	“</a:t>
            </a:r>
            <a:r>
              <a:rPr lang="en-US" sz="2400" b="1" dirty="0" err="1"/>
              <a:t>nama</a:t>
            </a:r>
            <a:r>
              <a:rPr lang="en-US" sz="2400" b="1" dirty="0"/>
              <a:t>”:“Anton”,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	“</a:t>
            </a:r>
            <a:r>
              <a:rPr lang="en-US" sz="2400" b="1" dirty="0" err="1"/>
              <a:t>asal</a:t>
            </a:r>
            <a:r>
              <a:rPr lang="en-US" sz="2400" b="1" dirty="0"/>
              <a:t>”:“Bandung”.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	“</a:t>
            </a:r>
            <a:r>
              <a:rPr lang="en-US" sz="2400" b="1" dirty="0" err="1"/>
              <a:t>hobi</a:t>
            </a:r>
            <a:r>
              <a:rPr lang="en-US" sz="2400" b="1" dirty="0"/>
              <a:t>”: {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		“hobi1”:“berenang”,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		“hobi2”:“melukis”,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		“hobi3”:“jogging”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	}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7972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326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contoh</a:t>
            </a:r>
            <a:r>
              <a:rPr lang="en-US" sz="3600" dirty="0"/>
              <a:t> </a:t>
            </a:r>
            <a:r>
              <a:rPr lang="en-US" sz="3600" dirty="0" err="1"/>
              <a:t>tersebut</a:t>
            </a:r>
            <a:r>
              <a:rPr lang="en-US" sz="3600" dirty="0"/>
              <a:t>, “hobi1”, “hobi2”, </a:t>
            </a:r>
            <a:r>
              <a:rPr lang="en-US" sz="3600" dirty="0" err="1"/>
              <a:t>dan</a:t>
            </a:r>
            <a:r>
              <a:rPr lang="en-US" sz="3600" dirty="0"/>
              <a:t> “hobi3” </a:t>
            </a:r>
            <a:r>
              <a:rPr lang="en-US" sz="3600" dirty="0" err="1"/>
              <a:t>merupakan</a:t>
            </a:r>
            <a:r>
              <a:rPr lang="en-US" sz="3600" dirty="0"/>
              <a:t> </a:t>
            </a:r>
            <a:r>
              <a:rPr lang="en-US" sz="3600" i="1" dirty="0"/>
              <a:t>value</a:t>
            </a:r>
            <a:r>
              <a:rPr lang="en-US" sz="3600" dirty="0"/>
              <a:t> </a:t>
            </a:r>
            <a:r>
              <a:rPr lang="en-US" sz="3600" dirty="0" err="1"/>
              <a:t>dari</a:t>
            </a:r>
            <a:r>
              <a:rPr lang="en-US" sz="3600" dirty="0"/>
              <a:t> </a:t>
            </a:r>
            <a:r>
              <a:rPr lang="en-US" sz="3600" i="1" dirty="0"/>
              <a:t>key</a:t>
            </a:r>
            <a:r>
              <a:rPr lang="en-US" sz="3600" dirty="0"/>
              <a:t> “</a:t>
            </a:r>
            <a:r>
              <a:rPr lang="en-US" sz="3600" dirty="0" err="1"/>
              <a:t>hobi</a:t>
            </a:r>
            <a:r>
              <a:rPr lang="en-US" sz="3600" dirty="0"/>
              <a:t>”. </a:t>
            </a:r>
            <a:r>
              <a:rPr lang="en-US" sz="3600" dirty="0" err="1"/>
              <a:t>Perhatikan</a:t>
            </a:r>
            <a:r>
              <a:rPr lang="en-US" sz="3600" dirty="0"/>
              <a:t> </a:t>
            </a:r>
            <a:r>
              <a:rPr lang="en-US" sz="3600" dirty="0" err="1"/>
              <a:t>bahwa</a:t>
            </a:r>
            <a:r>
              <a:rPr lang="en-US" sz="3600" dirty="0"/>
              <a:t> </a:t>
            </a:r>
            <a:r>
              <a:rPr lang="en-US" sz="3600" dirty="0" err="1"/>
              <a:t>ketiga</a:t>
            </a:r>
            <a:r>
              <a:rPr lang="en-US" sz="3600" dirty="0"/>
              <a:t> </a:t>
            </a:r>
            <a:r>
              <a:rPr lang="en-US" sz="3600" i="1" dirty="0"/>
              <a:t>value </a:t>
            </a:r>
            <a:r>
              <a:rPr lang="en-US" sz="3600" dirty="0" err="1"/>
              <a:t>tersebut</a:t>
            </a:r>
            <a:r>
              <a:rPr lang="en-US" sz="3600" dirty="0"/>
              <a:t> </a:t>
            </a:r>
            <a:r>
              <a:rPr lang="en-US" sz="3600" dirty="0" err="1"/>
              <a:t>ada</a:t>
            </a:r>
            <a:r>
              <a:rPr lang="en-US" sz="3600" dirty="0"/>
              <a:t> di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kurung</a:t>
            </a:r>
            <a:r>
              <a:rPr lang="en-US" sz="3600" dirty="0"/>
              <a:t> </a:t>
            </a:r>
            <a:r>
              <a:rPr lang="en-US" sz="3600" dirty="0" err="1"/>
              <a:t>kurawal</a:t>
            </a:r>
            <a:r>
              <a:rPr lang="en-US" sz="3600" dirty="0"/>
              <a:t>.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demikian</a:t>
            </a:r>
            <a:r>
              <a:rPr lang="en-US" sz="3600" dirty="0"/>
              <a:t>, “</a:t>
            </a:r>
            <a:r>
              <a:rPr lang="en-US" sz="3600" dirty="0" err="1"/>
              <a:t>hobi</a:t>
            </a:r>
            <a:r>
              <a:rPr lang="en-US" sz="3600" dirty="0"/>
              <a:t>” </a:t>
            </a:r>
            <a:r>
              <a:rPr lang="en-US" sz="3600" dirty="0" err="1"/>
              <a:t>beserta</a:t>
            </a:r>
            <a:r>
              <a:rPr lang="en-US" sz="3600" dirty="0"/>
              <a:t> </a:t>
            </a:r>
            <a:r>
              <a:rPr lang="en-US" sz="3600" dirty="0" err="1"/>
              <a:t>ketiga</a:t>
            </a:r>
            <a:r>
              <a:rPr lang="en-US" sz="3600" dirty="0"/>
              <a:t> </a:t>
            </a:r>
            <a:r>
              <a:rPr lang="en-US" sz="3600" i="1" dirty="0"/>
              <a:t>value</a:t>
            </a:r>
            <a:r>
              <a:rPr lang="en-US" sz="3600" dirty="0"/>
              <a:t>-</a:t>
            </a:r>
            <a:r>
              <a:rPr lang="en-US" sz="3600" dirty="0" err="1"/>
              <a:t>nya</a:t>
            </a:r>
            <a:r>
              <a:rPr lang="en-US" sz="3600" dirty="0"/>
              <a:t> </a:t>
            </a:r>
            <a:r>
              <a:rPr lang="en-US" sz="3600" dirty="0" err="1"/>
              <a:t>merupakan</a:t>
            </a:r>
            <a:r>
              <a:rPr lang="en-US" sz="3600" dirty="0"/>
              <a:t> </a:t>
            </a:r>
            <a:r>
              <a:rPr lang="en-US" sz="3600" i="1" dirty="0"/>
              <a:t>object</a:t>
            </a:r>
            <a:r>
              <a:rPr lang="en-US" sz="3600" dirty="0"/>
              <a:t> di </a:t>
            </a:r>
            <a:r>
              <a:rPr lang="en-US" sz="3600" dirty="0" err="1"/>
              <a:t>dalam</a:t>
            </a:r>
            <a:r>
              <a:rPr lang="en-US" sz="3600" dirty="0"/>
              <a:t> </a:t>
            </a:r>
            <a:r>
              <a:rPr lang="en-US" sz="3600" i="1" dirty="0"/>
              <a:t>object</a:t>
            </a:r>
            <a:r>
              <a:rPr lang="en-US" sz="3600" dirty="0"/>
              <a:t>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54023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514" y="1818308"/>
            <a:ext cx="1784195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Nested Array</a:t>
            </a:r>
          </a:p>
          <a:p>
            <a:r>
              <a:rPr lang="en-US" sz="3600" dirty="0" err="1"/>
              <a:t>Penggunaan</a:t>
            </a:r>
            <a:r>
              <a:rPr lang="en-US" sz="3600" dirty="0"/>
              <a:t> nested array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jauh</a:t>
            </a:r>
            <a:r>
              <a:rPr lang="en-US" sz="3600" dirty="0"/>
              <a:t> </a:t>
            </a:r>
            <a:r>
              <a:rPr lang="en-US" sz="3600" dirty="0" err="1"/>
              <a:t>berbeda</a:t>
            </a:r>
            <a:r>
              <a:rPr lang="en-US" sz="3600" dirty="0"/>
              <a:t>. </a:t>
            </a:r>
            <a:r>
              <a:rPr lang="en-US" sz="3600" dirty="0" err="1"/>
              <a:t>Perhatikan</a:t>
            </a:r>
            <a:r>
              <a:rPr lang="en-US" sz="3600" dirty="0"/>
              <a:t> </a:t>
            </a:r>
            <a:r>
              <a:rPr lang="en-US" sz="3600" dirty="0" err="1"/>
              <a:t>contoh</a:t>
            </a:r>
            <a:r>
              <a:rPr lang="en-US" sz="3600" dirty="0"/>
              <a:t> di </a:t>
            </a:r>
            <a:r>
              <a:rPr lang="en-US" sz="3600" dirty="0" err="1"/>
              <a:t>bawah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:</a:t>
            </a:r>
          </a:p>
          <a:p>
            <a:endParaRPr lang="en-US" sz="3600" b="1" dirty="0"/>
          </a:p>
          <a:p>
            <a:r>
              <a:rPr lang="en-US" sz="3600" b="1" dirty="0"/>
              <a:t>“</a:t>
            </a:r>
            <a:r>
              <a:rPr lang="en-US" sz="3600" b="1" dirty="0" err="1"/>
              <a:t>karyawan</a:t>
            </a:r>
            <a:r>
              <a:rPr lang="en-US" sz="3600" b="1" dirty="0"/>
              <a:t>”: {</a:t>
            </a:r>
          </a:p>
          <a:p>
            <a:r>
              <a:rPr lang="en-US" sz="3600" b="1" dirty="0"/>
              <a:t>	“</a:t>
            </a:r>
            <a:r>
              <a:rPr lang="en-US" sz="3600" b="1" dirty="0" err="1"/>
              <a:t>nama</a:t>
            </a:r>
            <a:r>
              <a:rPr lang="en-US" sz="3600" b="1" dirty="0"/>
              <a:t>”:“Anton”,</a:t>
            </a:r>
          </a:p>
          <a:p>
            <a:r>
              <a:rPr lang="en-US" sz="3600" b="1" dirty="0"/>
              <a:t>	“</a:t>
            </a:r>
            <a:r>
              <a:rPr lang="en-US" sz="3600" b="1" dirty="0" err="1"/>
              <a:t>asal</a:t>
            </a:r>
            <a:r>
              <a:rPr lang="en-US" sz="3600" b="1" dirty="0"/>
              <a:t>”:“Bandung”.</a:t>
            </a:r>
          </a:p>
          <a:p>
            <a:r>
              <a:rPr lang="en-US" sz="3600" b="1" dirty="0"/>
              <a:t>	“</a:t>
            </a:r>
            <a:r>
              <a:rPr lang="en-US" sz="3600" b="1" dirty="0" err="1"/>
              <a:t>hobi</a:t>
            </a:r>
            <a:r>
              <a:rPr lang="en-US" sz="3600" b="1" dirty="0"/>
              <a:t>”: [ “</a:t>
            </a:r>
            <a:r>
              <a:rPr lang="en-US" sz="3600" b="1" dirty="0" err="1"/>
              <a:t>berenang</a:t>
            </a:r>
            <a:r>
              <a:rPr lang="en-US" sz="3600" b="1" dirty="0"/>
              <a:t>”, “</a:t>
            </a:r>
            <a:r>
              <a:rPr lang="en-US" sz="3600" b="1" dirty="0" err="1"/>
              <a:t>melukis</a:t>
            </a:r>
            <a:r>
              <a:rPr lang="en-US" sz="3600" b="1" dirty="0"/>
              <a:t>”, “jogging” ]</a:t>
            </a:r>
          </a:p>
          <a:p>
            <a:r>
              <a:rPr lang="en-US" sz="3600" b="1" dirty="0"/>
              <a:t>}</a:t>
            </a:r>
          </a:p>
          <a:p>
            <a:endParaRPr lang="en-US" sz="3600" b="1" dirty="0"/>
          </a:p>
          <a:p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contoh</a:t>
            </a:r>
            <a:r>
              <a:rPr lang="en-US" sz="3600" dirty="0"/>
              <a:t> di </a:t>
            </a:r>
            <a:r>
              <a:rPr lang="en-US" sz="3600" dirty="0" err="1"/>
              <a:t>atas</a:t>
            </a:r>
            <a:r>
              <a:rPr lang="en-US" sz="3600" dirty="0"/>
              <a:t>, “</a:t>
            </a:r>
            <a:r>
              <a:rPr lang="en-US" sz="3600" dirty="0" err="1"/>
              <a:t>berenang</a:t>
            </a:r>
            <a:r>
              <a:rPr lang="en-US" sz="3600" dirty="0"/>
              <a:t>”, “</a:t>
            </a:r>
            <a:r>
              <a:rPr lang="en-US" sz="3600" dirty="0" err="1"/>
              <a:t>melukis</a:t>
            </a:r>
            <a:r>
              <a:rPr lang="en-US" sz="3600" dirty="0"/>
              <a:t>”, </a:t>
            </a:r>
            <a:r>
              <a:rPr lang="en-US" sz="3600" dirty="0" err="1"/>
              <a:t>dan</a:t>
            </a:r>
            <a:r>
              <a:rPr lang="en-US" sz="3600" dirty="0"/>
              <a:t> “jogging </a:t>
            </a:r>
            <a:r>
              <a:rPr lang="en-US" sz="3600" dirty="0" err="1"/>
              <a:t>adalah</a:t>
            </a:r>
            <a:r>
              <a:rPr lang="en-US" sz="3600" dirty="0"/>
              <a:t> array yang </a:t>
            </a:r>
            <a:r>
              <a:rPr lang="en-US" sz="3600" dirty="0" err="1"/>
              <a:t>merupakan</a:t>
            </a:r>
            <a:r>
              <a:rPr lang="en-US" sz="3600" dirty="0"/>
              <a:t> value </a:t>
            </a:r>
            <a:r>
              <a:rPr lang="en-US" sz="3600" dirty="0" err="1"/>
              <a:t>dari</a:t>
            </a:r>
            <a:r>
              <a:rPr lang="en-US" sz="3600" dirty="0"/>
              <a:t> “</a:t>
            </a:r>
            <a:r>
              <a:rPr lang="en-US" sz="3600" dirty="0" err="1"/>
              <a:t>hobi</a:t>
            </a:r>
            <a:r>
              <a:rPr lang="en-US" sz="36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67794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API &amp; JSON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2389" y="3402484"/>
            <a:ext cx="17841959" cy="3965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dirty="0" err="1"/>
              <a:t>Sebagai</a:t>
            </a:r>
            <a:r>
              <a:rPr lang="en-US" sz="4400" dirty="0"/>
              <a:t> </a:t>
            </a:r>
            <a:r>
              <a:rPr lang="en-US" sz="4400" dirty="0" err="1"/>
              <a:t>contoh</a:t>
            </a:r>
            <a:r>
              <a:rPr lang="en-US" sz="4400" dirty="0"/>
              <a:t>, twitter </a:t>
            </a:r>
            <a:r>
              <a:rPr lang="en-US" sz="4400" dirty="0" err="1"/>
              <a:t>menyediakan</a:t>
            </a:r>
            <a:r>
              <a:rPr lang="en-US" sz="4400" dirty="0"/>
              <a:t> </a:t>
            </a:r>
            <a:r>
              <a:rPr lang="en-US" sz="4400" b="1" dirty="0"/>
              <a:t>API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digunakan</a:t>
            </a:r>
            <a:r>
              <a:rPr lang="en-US" sz="4400" dirty="0"/>
              <a:t> </a:t>
            </a:r>
            <a:r>
              <a:rPr lang="en-US" sz="4400" dirty="0" err="1"/>
              <a:t>pada</a:t>
            </a:r>
            <a:r>
              <a:rPr lang="en-US" sz="4400" dirty="0"/>
              <a:t> situs </a:t>
            </a:r>
            <a:r>
              <a:rPr lang="en-US" sz="4400" dirty="0" err="1"/>
              <a:t>pihak</a:t>
            </a:r>
            <a:r>
              <a:rPr lang="en-US" sz="4400" dirty="0"/>
              <a:t> </a:t>
            </a:r>
            <a:r>
              <a:rPr lang="en-US" sz="4400" dirty="0" err="1"/>
              <a:t>ketiga</a:t>
            </a:r>
            <a:r>
              <a:rPr lang="en-US" sz="4400" dirty="0"/>
              <a:t> </a:t>
            </a:r>
            <a:r>
              <a:rPr lang="en-US" sz="4400" dirty="0" err="1"/>
              <a:t>atau</a:t>
            </a:r>
            <a:r>
              <a:rPr lang="en-US" sz="4400" dirty="0"/>
              <a:t> </a:t>
            </a:r>
            <a:r>
              <a:rPr lang="en-US" sz="4400" dirty="0" err="1"/>
              <a:t>aplikasi</a:t>
            </a:r>
            <a:r>
              <a:rPr lang="en-US" sz="4400" dirty="0"/>
              <a:t> </a:t>
            </a:r>
            <a:r>
              <a:rPr lang="en-US" sz="4400" dirty="0" err="1"/>
              <a:t>pihak</a:t>
            </a:r>
            <a:r>
              <a:rPr lang="en-US" sz="4400" dirty="0"/>
              <a:t> </a:t>
            </a:r>
            <a:r>
              <a:rPr lang="en-US" sz="4400" dirty="0" err="1"/>
              <a:t>ketiga</a:t>
            </a:r>
            <a:r>
              <a:rPr lang="en-US" sz="4400" dirty="0"/>
              <a:t> </a:t>
            </a:r>
            <a:r>
              <a:rPr lang="en-US" sz="4400" dirty="0" err="1"/>
              <a:t>misalnya</a:t>
            </a:r>
            <a:r>
              <a:rPr lang="en-US" sz="4400" dirty="0"/>
              <a:t> twitter client (</a:t>
            </a:r>
            <a:r>
              <a:rPr lang="en-US" sz="4400" dirty="0" err="1"/>
              <a:t>tweetdeck</a:t>
            </a:r>
            <a:r>
              <a:rPr lang="en-US" sz="4400" dirty="0"/>
              <a:t> </a:t>
            </a:r>
            <a:r>
              <a:rPr lang="en-US" sz="4400" dirty="0" err="1"/>
              <a:t>dll</a:t>
            </a:r>
            <a:r>
              <a:rPr lang="en-US" sz="4400" dirty="0"/>
              <a:t>). Data yang </a:t>
            </a:r>
            <a:r>
              <a:rPr lang="en-US" sz="4400" dirty="0" err="1"/>
              <a:t>dikirimkan</a:t>
            </a:r>
            <a:r>
              <a:rPr lang="en-US" sz="4400" dirty="0"/>
              <a:t> </a:t>
            </a:r>
            <a:r>
              <a:rPr lang="en-US" sz="4400" dirty="0" err="1"/>
              <a:t>dari</a:t>
            </a:r>
            <a:r>
              <a:rPr lang="en-US" sz="4400" dirty="0"/>
              <a:t> </a:t>
            </a:r>
            <a:r>
              <a:rPr lang="en-US" sz="4400" dirty="0" err="1"/>
              <a:t>hasil</a:t>
            </a:r>
            <a:r>
              <a:rPr lang="en-US" sz="4400" dirty="0"/>
              <a:t> request </a:t>
            </a:r>
            <a:r>
              <a:rPr lang="en-US" sz="4400" dirty="0" err="1"/>
              <a:t>berupa</a:t>
            </a:r>
            <a:r>
              <a:rPr lang="en-US" sz="4400" dirty="0"/>
              <a:t> data </a:t>
            </a:r>
            <a:r>
              <a:rPr lang="en-US" sz="4400" dirty="0" err="1"/>
              <a:t>berformat</a:t>
            </a:r>
            <a:r>
              <a:rPr lang="en-US" sz="4400" b="1" dirty="0"/>
              <a:t> JSON</a:t>
            </a:r>
            <a:r>
              <a:rPr lang="en-US" sz="4400" dirty="0"/>
              <a:t>.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358599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API</a:t>
            </a:r>
            <a:endParaRPr sz="4000" b="1" dirty="0">
              <a:cs typeface="Source Sans Pro Light"/>
            </a:endParaRPr>
          </a:p>
        </p:txBody>
      </p:sp>
      <p:pic>
        <p:nvPicPr>
          <p:cNvPr id="11266" name="Picture 2" descr="Tutorial REST API (Get, Post, Put, Delete) Menggunakan Post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62" y="-63085"/>
            <a:ext cx="19122169" cy="107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20062" y="-63085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/>
          <p:cNvSpPr txBox="1"/>
          <p:nvPr/>
        </p:nvSpPr>
        <p:spPr>
          <a:xfrm>
            <a:off x="357620" y="401303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API &amp; JSON</a:t>
            </a:r>
            <a:endParaRPr sz="4000" b="1" dirty="0">
              <a:cs typeface="Source Sans Pro Light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9001100" y="2034332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solidFill>
                  <a:srgbClr val="FF0000"/>
                </a:solidFill>
                <a:cs typeface="Source Sans Pro Light"/>
              </a:rPr>
              <a:t>API</a:t>
            </a:r>
            <a:endParaRPr sz="4000" b="1" dirty="0">
              <a:solidFill>
                <a:srgbClr val="FF0000"/>
              </a:solidFill>
              <a:cs typeface="Source Sans Pro Light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3951375" y="7650956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solidFill>
                  <a:srgbClr val="FF0000"/>
                </a:solidFill>
                <a:cs typeface="Source Sans Pro Light"/>
              </a:rPr>
              <a:t>JSON</a:t>
            </a:r>
            <a:endParaRPr sz="4000" b="1" dirty="0">
              <a:solidFill>
                <a:srgbClr val="FF000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134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B8F62D-DF26-4784-BC5A-E9081A74D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" y="0"/>
            <a:ext cx="18988914" cy="10681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660" y="2178348"/>
            <a:ext cx="7344816" cy="1613189"/>
          </a:xfrm>
        </p:spPr>
        <p:txBody>
          <a:bodyPr>
            <a:noAutofit/>
          </a:bodyPr>
          <a:lstStyle/>
          <a:p>
            <a:r>
              <a:rPr lang="en-US" sz="16300" b="1" dirty="0">
                <a:solidFill>
                  <a:schemeClr val="bg1"/>
                </a:solidFill>
              </a:rPr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3937471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521" y="2682404"/>
            <a:ext cx="17674133" cy="5065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/>
              <a:t>Cloud </a:t>
            </a:r>
            <a:r>
              <a:rPr lang="en-US" sz="4400" dirty="0" err="1"/>
              <a:t>Firestore</a:t>
            </a:r>
            <a:r>
              <a:rPr lang="en-US" sz="4400" dirty="0"/>
              <a:t> </a:t>
            </a:r>
            <a:r>
              <a:rPr lang="en-US" sz="4400" dirty="0" err="1"/>
              <a:t>adalah</a:t>
            </a:r>
            <a:r>
              <a:rPr lang="en-US" sz="4400" dirty="0"/>
              <a:t> database </a:t>
            </a:r>
            <a:r>
              <a:rPr lang="en-US" sz="4400" dirty="0" err="1"/>
              <a:t>dokumen</a:t>
            </a:r>
            <a:r>
              <a:rPr lang="en-US" sz="4400" dirty="0"/>
              <a:t> NoSQL </a:t>
            </a:r>
            <a:r>
              <a:rPr lang="en-US" sz="4400" dirty="0" err="1"/>
              <a:t>dari</a:t>
            </a:r>
            <a:r>
              <a:rPr lang="en-US" sz="4400" dirty="0"/>
              <a:t> Google yang </a:t>
            </a:r>
            <a:r>
              <a:rPr lang="en-US" sz="4400" dirty="0" err="1"/>
              <a:t>memungkinkan</a:t>
            </a:r>
            <a:r>
              <a:rPr lang="en-US" sz="4400" dirty="0"/>
              <a:t> Anda </a:t>
            </a:r>
            <a:r>
              <a:rPr lang="en-US" sz="4400" dirty="0" err="1"/>
              <a:t>menyimpan</a:t>
            </a:r>
            <a:r>
              <a:rPr lang="en-US" sz="4400" dirty="0"/>
              <a:t>, </a:t>
            </a:r>
            <a:r>
              <a:rPr lang="en-US" sz="4400" dirty="0" err="1"/>
              <a:t>menyinkronkan</a:t>
            </a:r>
            <a:r>
              <a:rPr lang="en-US" sz="4400" dirty="0"/>
              <a:t>, dan </a:t>
            </a:r>
            <a:r>
              <a:rPr lang="en-US" sz="4400" dirty="0" err="1"/>
              <a:t>membuat</a:t>
            </a:r>
            <a:r>
              <a:rPr lang="en-US" sz="4400" dirty="0"/>
              <a:t> </a:t>
            </a:r>
            <a:r>
              <a:rPr lang="en-US" sz="4400" dirty="0" err="1"/>
              <a:t>kueri</a:t>
            </a:r>
            <a:r>
              <a:rPr lang="en-US" sz="4400" dirty="0"/>
              <a:t> data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mudah</a:t>
            </a:r>
            <a:r>
              <a:rPr lang="en-US" sz="4400" dirty="0"/>
              <a:t>. </a:t>
            </a:r>
            <a:r>
              <a:rPr lang="en-US" sz="4400" dirty="0" err="1"/>
              <a:t>Ini</a:t>
            </a:r>
            <a:r>
              <a:rPr lang="en-US" sz="4400" dirty="0"/>
              <a:t> </a:t>
            </a:r>
            <a:r>
              <a:rPr lang="en-US" sz="4400" dirty="0" err="1"/>
              <a:t>memberi</a:t>
            </a:r>
            <a:r>
              <a:rPr lang="en-US" sz="4400" dirty="0"/>
              <a:t> kami </a:t>
            </a:r>
            <a:r>
              <a:rPr lang="en-US" sz="4400" dirty="0" err="1"/>
              <a:t>kemampuan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cepat</a:t>
            </a:r>
            <a:r>
              <a:rPr lang="en-US" sz="4400" dirty="0"/>
              <a:t> </a:t>
            </a:r>
            <a:r>
              <a:rPr lang="en-US" sz="4400" dirty="0" err="1"/>
              <a:t>membangun</a:t>
            </a:r>
            <a:r>
              <a:rPr lang="en-US" sz="4400" dirty="0"/>
              <a:t> </a:t>
            </a:r>
            <a:r>
              <a:rPr lang="en-US" sz="4400" dirty="0" err="1"/>
              <a:t>aplikasi</a:t>
            </a:r>
            <a:r>
              <a:rPr lang="en-US" sz="4400" dirty="0"/>
              <a:t> </a:t>
            </a:r>
            <a:r>
              <a:rPr lang="en-US" sz="4400" dirty="0" err="1"/>
              <a:t>dari</a:t>
            </a:r>
            <a:r>
              <a:rPr lang="en-US" sz="4400" dirty="0"/>
              <a:t> </a:t>
            </a:r>
            <a:r>
              <a:rPr lang="en-US" sz="4400" dirty="0" err="1"/>
              <a:t>semua</a:t>
            </a:r>
            <a:r>
              <a:rPr lang="en-US" sz="4400" dirty="0"/>
              <a:t> </a:t>
            </a:r>
            <a:r>
              <a:rPr lang="en-US" sz="4400" dirty="0" err="1"/>
              <a:t>ukuran</a:t>
            </a:r>
            <a:r>
              <a:rPr lang="en-US" sz="4400" dirty="0"/>
              <a:t>, </a:t>
            </a:r>
            <a:r>
              <a:rPr lang="en-US" sz="4400" dirty="0" err="1"/>
              <a:t>dari</a:t>
            </a:r>
            <a:r>
              <a:rPr lang="en-US" sz="4400" dirty="0"/>
              <a:t> </a:t>
            </a:r>
            <a:r>
              <a:rPr lang="en-US" sz="4400" dirty="0" err="1"/>
              <a:t>kecil</a:t>
            </a:r>
            <a:r>
              <a:rPr lang="en-US" sz="4400" dirty="0"/>
              <a:t> </a:t>
            </a:r>
            <a:r>
              <a:rPr lang="en-US" sz="4400" dirty="0" err="1"/>
              <a:t>hingga</a:t>
            </a:r>
            <a:r>
              <a:rPr lang="en-US" sz="4400" dirty="0"/>
              <a:t> </a:t>
            </a:r>
            <a:r>
              <a:rPr lang="en-US" sz="4400" dirty="0" err="1"/>
              <a:t>besar</a:t>
            </a:r>
            <a:r>
              <a:rPr lang="en-US" sz="4400" dirty="0"/>
              <a:t>, </a:t>
            </a:r>
            <a:r>
              <a:rPr lang="en-US" sz="4400" dirty="0" err="1"/>
              <a:t>tanpa</a:t>
            </a:r>
            <a:r>
              <a:rPr lang="en-US" sz="4400" dirty="0"/>
              <a:t> </a:t>
            </a:r>
            <a:r>
              <a:rPr lang="en-US" sz="4400" dirty="0" err="1"/>
              <a:t>harus</a:t>
            </a:r>
            <a:r>
              <a:rPr lang="en-US" sz="4400" dirty="0"/>
              <a:t> </a:t>
            </a:r>
            <a:r>
              <a:rPr lang="en-US" sz="4400" dirty="0" err="1"/>
              <a:t>terlalu</a:t>
            </a:r>
            <a:r>
              <a:rPr lang="en-US" sz="4400" dirty="0"/>
              <a:t> </a:t>
            </a:r>
            <a:r>
              <a:rPr lang="en-US" sz="4400" dirty="0" err="1"/>
              <a:t>khawatir</a:t>
            </a:r>
            <a:r>
              <a:rPr lang="en-US" sz="4400" dirty="0"/>
              <a:t> </a:t>
            </a:r>
            <a:r>
              <a:rPr lang="en-US" sz="4400" dirty="0" err="1"/>
              <a:t>tentang</a:t>
            </a:r>
            <a:r>
              <a:rPr lang="en-US" sz="4400" dirty="0"/>
              <a:t> </a:t>
            </a:r>
            <a:r>
              <a:rPr lang="en-US" sz="4400" dirty="0" err="1"/>
              <a:t>hal-hal</a:t>
            </a:r>
            <a:r>
              <a:rPr lang="en-US" sz="4400" dirty="0"/>
              <a:t> backend.</a:t>
            </a:r>
          </a:p>
        </p:txBody>
      </p:sp>
    </p:spTree>
    <p:extLst>
      <p:ext uri="{BB962C8B-B14F-4D97-AF65-F5344CB8AC3E}">
        <p14:creationId xmlns:p14="http://schemas.microsoft.com/office/powerpoint/2010/main" val="172219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521" y="2682404"/>
            <a:ext cx="17674133" cy="5065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Firestore</a:t>
            </a:r>
            <a:r>
              <a:rPr lang="en-US" sz="4400" dirty="0"/>
              <a:t> </a:t>
            </a:r>
            <a:r>
              <a:rPr lang="en-US" sz="4400" dirty="0" err="1"/>
              <a:t>adalah</a:t>
            </a:r>
            <a:r>
              <a:rPr lang="en-US" sz="4400" dirty="0"/>
              <a:t> database </a:t>
            </a:r>
            <a:r>
              <a:rPr lang="en-US" sz="4400" dirty="0" err="1"/>
              <a:t>terbaru</a:t>
            </a:r>
            <a:r>
              <a:rPr lang="en-US" sz="4400" dirty="0"/>
              <a:t> Firebase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pengembangan</a:t>
            </a:r>
            <a:r>
              <a:rPr lang="en-US" sz="4400" dirty="0"/>
              <a:t> </a:t>
            </a:r>
            <a:r>
              <a:rPr lang="en-US" sz="4400" dirty="0" err="1"/>
              <a:t>seluler</a:t>
            </a:r>
            <a:r>
              <a:rPr lang="en-US" sz="4400" dirty="0"/>
              <a:t>. </a:t>
            </a:r>
            <a:r>
              <a:rPr lang="en-US" sz="4400" dirty="0" err="1"/>
              <a:t>Ini</a:t>
            </a:r>
            <a:r>
              <a:rPr lang="en-US" sz="4400" dirty="0"/>
              <a:t> </a:t>
            </a:r>
            <a:r>
              <a:rPr lang="en-US" sz="4400" dirty="0" err="1"/>
              <a:t>dibangun</a:t>
            </a:r>
            <a:r>
              <a:rPr lang="en-US" sz="4400" dirty="0"/>
              <a:t> di </a:t>
            </a:r>
            <a:r>
              <a:rPr lang="en-US" sz="4400" dirty="0" err="1"/>
              <a:t>atas</a:t>
            </a:r>
            <a:r>
              <a:rPr lang="en-US" sz="4400" dirty="0"/>
              <a:t> </a:t>
            </a:r>
            <a:r>
              <a:rPr lang="en-US" sz="4400" dirty="0" err="1"/>
              <a:t>keberhasilan</a:t>
            </a:r>
            <a:r>
              <a:rPr lang="en-US" sz="4400" dirty="0"/>
              <a:t> Realtime Database </a:t>
            </a:r>
            <a:r>
              <a:rPr lang="en-US" sz="4400" dirty="0" err="1"/>
              <a:t>dengan</a:t>
            </a:r>
            <a:r>
              <a:rPr lang="en-US" sz="4400" dirty="0"/>
              <a:t> model data </a:t>
            </a:r>
            <a:r>
              <a:rPr lang="en-US" sz="4400" dirty="0" err="1"/>
              <a:t>baru</a:t>
            </a:r>
            <a:r>
              <a:rPr lang="en-US" sz="4400" dirty="0"/>
              <a:t> yang </a:t>
            </a:r>
            <a:r>
              <a:rPr lang="en-US" sz="4400" dirty="0" err="1"/>
              <a:t>lebih</a:t>
            </a:r>
            <a:r>
              <a:rPr lang="en-US" sz="4400" dirty="0"/>
              <a:t> </a:t>
            </a:r>
            <a:r>
              <a:rPr lang="en-US" sz="4400" dirty="0" err="1"/>
              <a:t>intuitif</a:t>
            </a:r>
            <a:r>
              <a:rPr lang="en-US" sz="4400" dirty="0"/>
              <a:t>. Jika Anda </a:t>
            </a:r>
            <a:r>
              <a:rPr lang="en-US" sz="4400" dirty="0" err="1"/>
              <a:t>memiliki</a:t>
            </a:r>
            <a:r>
              <a:rPr lang="en-US" sz="4400" dirty="0"/>
              <a:t> </a:t>
            </a:r>
            <a:r>
              <a:rPr lang="en-US" sz="4400" dirty="0" err="1"/>
              <a:t>pengalaman</a:t>
            </a:r>
            <a:r>
              <a:rPr lang="en-US" sz="4400" dirty="0"/>
              <a:t> </a:t>
            </a:r>
            <a:r>
              <a:rPr lang="en-US" sz="4400" dirty="0" err="1"/>
              <a:t>dengan</a:t>
            </a:r>
            <a:r>
              <a:rPr lang="en-US" sz="4400" dirty="0"/>
              <a:t> Realtime Database, Anda </a:t>
            </a:r>
            <a:r>
              <a:rPr lang="en-US" sz="4400" dirty="0" err="1"/>
              <a:t>akan</a:t>
            </a:r>
            <a:r>
              <a:rPr lang="en-US" sz="4400" dirty="0"/>
              <a:t> </a:t>
            </a:r>
            <a:r>
              <a:rPr lang="en-US" sz="4400" dirty="0" err="1"/>
              <a:t>menyerap</a:t>
            </a:r>
            <a:r>
              <a:rPr lang="en-US" sz="4400" dirty="0"/>
              <a:t> </a:t>
            </a:r>
            <a:r>
              <a:rPr lang="en-US" sz="4400" dirty="0" err="1"/>
              <a:t>artikel</a:t>
            </a:r>
            <a:r>
              <a:rPr lang="en-US" sz="4400" dirty="0"/>
              <a:t> </a:t>
            </a:r>
            <a:r>
              <a:rPr lang="en-US" sz="4400" dirty="0" err="1"/>
              <a:t>ini</a:t>
            </a:r>
            <a:r>
              <a:rPr lang="en-US" sz="4400" dirty="0"/>
              <a:t>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cepat</a:t>
            </a:r>
            <a:r>
              <a:rPr lang="en-US" sz="4400" dirty="0"/>
              <a:t>. Jika </a:t>
            </a:r>
            <a:r>
              <a:rPr lang="en-US" sz="4400" dirty="0" err="1"/>
              <a:t>tidak</a:t>
            </a:r>
            <a:r>
              <a:rPr lang="en-US" sz="4400" dirty="0"/>
              <a:t>, Anda juga </a:t>
            </a:r>
            <a:r>
              <a:rPr lang="en-US" sz="4400" dirty="0" err="1"/>
              <a:t>akan</a:t>
            </a:r>
            <a:r>
              <a:rPr lang="en-US" sz="4400" dirty="0"/>
              <a:t> </a:t>
            </a:r>
            <a:r>
              <a:rPr lang="en-US" sz="4400" dirty="0" err="1"/>
              <a:t>menyerap</a:t>
            </a:r>
            <a:r>
              <a:rPr lang="en-US" sz="4400" dirty="0"/>
              <a:t> </a:t>
            </a:r>
            <a:r>
              <a:rPr lang="en-US" sz="4400" dirty="0" err="1"/>
              <a:t>artikel</a:t>
            </a:r>
            <a:r>
              <a:rPr lang="en-US" sz="4400" dirty="0"/>
              <a:t> </a:t>
            </a:r>
            <a:r>
              <a:rPr lang="en-US" sz="4400" dirty="0" err="1"/>
              <a:t>ini</a:t>
            </a:r>
            <a:r>
              <a:rPr lang="en-US" sz="4400" dirty="0"/>
              <a:t>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cepat</a:t>
            </a:r>
            <a:r>
              <a:rPr lang="en-US" sz="4400" dirty="0"/>
              <a:t> (</a:t>
            </a:r>
            <a:r>
              <a:rPr lang="en-US" sz="4400" dirty="0" err="1"/>
              <a:t>saya</a:t>
            </a:r>
            <a:r>
              <a:rPr lang="en-US" sz="4400" dirty="0"/>
              <a:t> </a:t>
            </a:r>
            <a:r>
              <a:rPr lang="en-US" sz="4400" dirty="0" err="1"/>
              <a:t>kira</a:t>
            </a:r>
            <a:r>
              <a:rPr lang="en-US" sz="4400" dirty="0"/>
              <a:t> </a:t>
            </a:r>
            <a:r>
              <a:rPr lang="en-US" sz="4400" dirty="0" err="1"/>
              <a:t>begitu</a:t>
            </a:r>
            <a:r>
              <a:rPr lang="en-US" sz="4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0776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7" y="-57571"/>
            <a:ext cx="4465390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2473" y="329872"/>
            <a:ext cx="35814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5400" b="1" spc="-5" dirty="0">
                <a:solidFill>
                  <a:srgbClr val="FFFFFF"/>
                </a:solidFill>
                <a:cs typeface="Source Sans Pro Light"/>
              </a:rPr>
              <a:t>TUJUAN</a:t>
            </a:r>
            <a:endParaRPr sz="5400" b="1" dirty="0">
              <a:cs typeface="Source Sans Pro Light"/>
            </a:endParaRPr>
          </a:p>
        </p:txBody>
      </p:sp>
      <p:pic>
        <p:nvPicPr>
          <p:cNvPr id="1026" name="Picture 2" descr="Gambar Kartun Orang Belaj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84" y="290829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560940" y="1198090"/>
            <a:ext cx="8568952" cy="216024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Mahasiswa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Memahami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konsep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Firestore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D609EB2-E1A5-CAB2-874F-5596ABEF9667}"/>
              </a:ext>
            </a:extLst>
          </p:cNvPr>
          <p:cNvSpPr/>
          <p:nvPr/>
        </p:nvSpPr>
        <p:spPr>
          <a:xfrm>
            <a:off x="7525274" y="3673566"/>
            <a:ext cx="8568952" cy="2160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Memahami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Konsep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dan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Penggunaan</a:t>
            </a:r>
            <a:r>
              <a:rPr lang="en-US" sz="4000" b="1" dirty="0">
                <a:solidFill>
                  <a:schemeClr val="tx1"/>
                </a:solidFill>
              </a:rPr>
              <a:t> JSON </a:t>
            </a:r>
            <a:r>
              <a:rPr lang="en-US" sz="4000" b="1" dirty="0" err="1">
                <a:solidFill>
                  <a:schemeClr val="tx1"/>
                </a:solidFill>
              </a:rPr>
              <a:t>untuk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pertukaran</a:t>
            </a:r>
            <a:r>
              <a:rPr lang="en-US" sz="4000" b="1" dirty="0">
                <a:solidFill>
                  <a:schemeClr val="tx1"/>
                </a:solidFill>
              </a:rPr>
              <a:t> data multiplatform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02C12D-364A-4A01-24A2-3256613FFEA3}"/>
              </a:ext>
            </a:extLst>
          </p:cNvPr>
          <p:cNvSpPr/>
          <p:nvPr/>
        </p:nvSpPr>
        <p:spPr>
          <a:xfrm>
            <a:off x="7513450" y="6254951"/>
            <a:ext cx="8568952" cy="216024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tx1"/>
                </a:solidFill>
              </a:rPr>
              <a:t>Memahami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Konsep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dan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Menggunakan</a:t>
            </a:r>
            <a:r>
              <a:rPr lang="en-US" sz="4400" b="1" dirty="0">
                <a:solidFill>
                  <a:schemeClr val="tx1"/>
                </a:solidFill>
              </a:rPr>
              <a:t> API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521" y="2682404"/>
            <a:ext cx="17674133" cy="5065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Firestore</a:t>
            </a:r>
            <a:r>
              <a:rPr lang="en-US" sz="4400" dirty="0"/>
              <a:t> </a:t>
            </a:r>
            <a:r>
              <a:rPr lang="en-US" sz="4400" dirty="0" err="1"/>
              <a:t>adalah</a:t>
            </a:r>
            <a:r>
              <a:rPr lang="en-US" sz="4400" dirty="0"/>
              <a:t> NoSQL database yang </a:t>
            </a:r>
            <a:r>
              <a:rPr lang="en-US" sz="4400" dirty="0" err="1"/>
              <a:t>memungkinkan</a:t>
            </a:r>
            <a:r>
              <a:rPr lang="en-US" sz="4400" dirty="0"/>
              <a:t> Anda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menyimpan</a:t>
            </a:r>
            <a:r>
              <a:rPr lang="en-US" sz="4400" dirty="0"/>
              <a:t> data </a:t>
            </a:r>
            <a:r>
              <a:rPr lang="en-US" sz="4400" dirty="0" err="1"/>
              <a:t>seperti</a:t>
            </a:r>
            <a:r>
              <a:rPr lang="en-US" sz="4400" dirty="0"/>
              <a:t> </a:t>
            </a:r>
            <a:r>
              <a:rPr lang="en-US" sz="4400" dirty="0" err="1"/>
              <a:t>dalam</a:t>
            </a:r>
            <a:r>
              <a:rPr lang="en-US" sz="4400" dirty="0"/>
              <a:t> </a:t>
            </a:r>
            <a:r>
              <a:rPr lang="en-US" sz="4400" dirty="0" err="1"/>
              <a:t>bentuk</a:t>
            </a:r>
            <a:r>
              <a:rPr lang="en-US" sz="4400" dirty="0"/>
              <a:t> </a:t>
            </a:r>
            <a:r>
              <a:rPr lang="en-US" sz="4400" dirty="0" err="1"/>
              <a:t>dokumen</a:t>
            </a:r>
            <a:r>
              <a:rPr lang="en-US" sz="4400" dirty="0"/>
              <a:t> JSON. </a:t>
            </a:r>
            <a:r>
              <a:rPr lang="en-US" sz="4400" dirty="0" err="1"/>
              <a:t>Namun</a:t>
            </a:r>
            <a:r>
              <a:rPr lang="en-US" sz="4400" dirty="0"/>
              <a:t>, </a:t>
            </a:r>
            <a:r>
              <a:rPr lang="en-US" sz="4400" dirty="0" err="1"/>
              <a:t>dokumen</a:t>
            </a:r>
            <a:r>
              <a:rPr lang="en-US" sz="4400" dirty="0"/>
              <a:t> yang </a:t>
            </a:r>
            <a:r>
              <a:rPr lang="en-US" sz="4400" dirty="0" err="1"/>
              <a:t>disimpan</a:t>
            </a:r>
            <a:r>
              <a:rPr lang="en-US" sz="4400" dirty="0"/>
              <a:t> </a:t>
            </a:r>
            <a:r>
              <a:rPr lang="en-US" sz="4400" dirty="0" err="1"/>
              <a:t>didalamnya</a:t>
            </a:r>
            <a:r>
              <a:rPr lang="en-US" sz="4400" dirty="0"/>
              <a:t> </a:t>
            </a:r>
            <a:r>
              <a:rPr lang="en-US" sz="4400" dirty="0" err="1"/>
              <a:t>tidak</a:t>
            </a:r>
            <a:r>
              <a:rPr lang="en-US" sz="4400" dirty="0"/>
              <a:t> </a:t>
            </a:r>
            <a:r>
              <a:rPr lang="en-US" sz="4400" dirty="0" err="1"/>
              <a:t>ada</a:t>
            </a:r>
            <a:r>
              <a:rPr lang="en-US" sz="4400" dirty="0"/>
              <a:t> </a:t>
            </a:r>
            <a:r>
              <a:rPr lang="en-US" sz="4400" dirty="0" err="1"/>
              <a:t>secara</a:t>
            </a:r>
            <a:r>
              <a:rPr lang="en-US" sz="4400" dirty="0"/>
              <a:t> </a:t>
            </a:r>
            <a:r>
              <a:rPr lang="en-US" sz="4400" dirty="0" err="1"/>
              <a:t>mandiri</a:t>
            </a:r>
            <a:r>
              <a:rPr lang="en-US" sz="4400" dirty="0"/>
              <a:t>. </a:t>
            </a:r>
            <a:r>
              <a:rPr lang="en-US" sz="4400" dirty="0" err="1"/>
              <a:t>Firestore</a:t>
            </a:r>
            <a:r>
              <a:rPr lang="en-US" sz="4400" dirty="0"/>
              <a:t> </a:t>
            </a:r>
            <a:r>
              <a:rPr lang="en-US" sz="4400" dirty="0" err="1"/>
              <a:t>harus</a:t>
            </a:r>
            <a:r>
              <a:rPr lang="en-US" sz="4400" dirty="0"/>
              <a:t> </a:t>
            </a:r>
            <a:r>
              <a:rPr lang="en-US" sz="4400" dirty="0" err="1"/>
              <a:t>selalu</a:t>
            </a:r>
            <a:r>
              <a:rPr lang="en-US" sz="4400" dirty="0"/>
              <a:t> </a:t>
            </a:r>
            <a:r>
              <a:rPr lang="en-US" sz="4400" dirty="0" err="1"/>
              <a:t>dimiliki</a:t>
            </a:r>
            <a:r>
              <a:rPr lang="en-US" sz="4400" dirty="0"/>
              <a:t> oleh collection. </a:t>
            </a:r>
            <a:r>
              <a:rPr lang="en-US" sz="4400" dirty="0" err="1"/>
              <a:t>Seperti</a:t>
            </a:r>
            <a:r>
              <a:rPr lang="en-US" sz="4400" dirty="0"/>
              <a:t> </a:t>
            </a:r>
            <a:r>
              <a:rPr lang="en-US" sz="4400" dirty="0" err="1"/>
              <a:t>namanya</a:t>
            </a:r>
            <a:r>
              <a:rPr lang="en-US" sz="4400" dirty="0"/>
              <a:t>, collection </a:t>
            </a:r>
            <a:r>
              <a:rPr lang="en-US" sz="4400" dirty="0" err="1"/>
              <a:t>hanyalah</a:t>
            </a:r>
            <a:r>
              <a:rPr lang="en-US" sz="4400" dirty="0"/>
              <a:t> </a:t>
            </a:r>
            <a:r>
              <a:rPr lang="en-US" sz="4400" dirty="0" err="1"/>
              <a:t>sekelompok</a:t>
            </a:r>
            <a:r>
              <a:rPr lang="en-US" sz="4400" dirty="0"/>
              <a:t> </a:t>
            </a:r>
            <a:r>
              <a:rPr lang="en-US" sz="4400" dirty="0" err="1"/>
              <a:t>dokumen</a:t>
            </a:r>
            <a:r>
              <a:rPr lang="en-US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848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521" y="2682404"/>
            <a:ext cx="17674133" cy="5065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Dokumen-dokumen</a:t>
            </a:r>
            <a:r>
              <a:rPr lang="en-US" sz="4400" dirty="0"/>
              <a:t> </a:t>
            </a:r>
            <a:r>
              <a:rPr lang="en-US" sz="4400" dirty="0" err="1"/>
              <a:t>dalam</a:t>
            </a:r>
            <a:r>
              <a:rPr lang="en-US" sz="4400" dirty="0"/>
              <a:t> collection </a:t>
            </a:r>
            <a:r>
              <a:rPr lang="en-US" sz="4400" dirty="0" err="1"/>
              <a:t>adalah</a:t>
            </a:r>
            <a:r>
              <a:rPr lang="en-US" sz="4400" dirty="0"/>
              <a:t> </a:t>
            </a:r>
            <a:r>
              <a:rPr lang="en-US" sz="4400" dirty="0" err="1"/>
              <a:t>jelas</a:t>
            </a:r>
            <a:r>
              <a:rPr lang="en-US" sz="4400" dirty="0"/>
              <a:t> </a:t>
            </a:r>
            <a:r>
              <a:rPr lang="en-US" sz="4400" dirty="0" err="1"/>
              <a:t>memiliki</a:t>
            </a:r>
            <a:r>
              <a:rPr lang="en-US" sz="4400" dirty="0"/>
              <a:t> </a:t>
            </a:r>
            <a:r>
              <a:rPr lang="en-US" sz="4400" dirty="0" err="1"/>
              <a:t>hubungan</a:t>
            </a:r>
            <a:r>
              <a:rPr lang="en-US" sz="4400" dirty="0"/>
              <a:t>. Jika Anda </a:t>
            </a:r>
            <a:r>
              <a:rPr lang="en-US" sz="4400" dirty="0" err="1"/>
              <a:t>ingin</a:t>
            </a:r>
            <a:r>
              <a:rPr lang="en-US" sz="4400" dirty="0"/>
              <a:t> </a:t>
            </a:r>
            <a:r>
              <a:rPr lang="en-US" sz="4400" dirty="0" err="1"/>
              <a:t>membangun</a:t>
            </a:r>
            <a:r>
              <a:rPr lang="en-US" sz="4400" dirty="0"/>
              <a:t> </a:t>
            </a:r>
            <a:r>
              <a:rPr lang="en-US" sz="4400" dirty="0" err="1"/>
              <a:t>hubungan</a:t>
            </a:r>
            <a:r>
              <a:rPr lang="en-US" sz="4400" dirty="0"/>
              <a:t> </a:t>
            </a:r>
            <a:r>
              <a:rPr lang="en-US" sz="4400" dirty="0" err="1"/>
              <a:t>antara</a:t>
            </a:r>
            <a:r>
              <a:rPr lang="en-US" sz="4400" dirty="0"/>
              <a:t> parent - child </a:t>
            </a:r>
            <a:r>
              <a:rPr lang="en-US" sz="4400" dirty="0" err="1"/>
              <a:t>diantara</a:t>
            </a:r>
            <a:r>
              <a:rPr lang="en-US" sz="4400" dirty="0"/>
              <a:t> </a:t>
            </a:r>
            <a:r>
              <a:rPr lang="en-US" sz="4400" dirty="0" err="1"/>
              <a:t>keduanya</a:t>
            </a:r>
            <a:r>
              <a:rPr lang="en-US" sz="4400" dirty="0"/>
              <a:t>, </a:t>
            </a:r>
            <a:r>
              <a:rPr lang="en-US" sz="4400" dirty="0" err="1"/>
              <a:t>meskipun</a:t>
            </a:r>
            <a:r>
              <a:rPr lang="en-US" sz="4400" dirty="0"/>
              <a:t> Anda </a:t>
            </a:r>
            <a:r>
              <a:rPr lang="en-US" sz="4400" dirty="0" err="1"/>
              <a:t>harus</a:t>
            </a:r>
            <a:r>
              <a:rPr lang="en-US" sz="4400" dirty="0"/>
              <a:t> </a:t>
            </a:r>
            <a:r>
              <a:rPr lang="en-US" sz="4400" dirty="0" err="1"/>
              <a:t>menggunakan</a:t>
            </a:r>
            <a:r>
              <a:rPr lang="en-US" sz="4400" dirty="0"/>
              <a:t> sub collection. Sub collection </a:t>
            </a:r>
            <a:r>
              <a:rPr lang="en-US" sz="4400" dirty="0" err="1"/>
              <a:t>hanyalah</a:t>
            </a:r>
            <a:r>
              <a:rPr lang="en-US" sz="4400" dirty="0"/>
              <a:t> collection yang </a:t>
            </a:r>
            <a:r>
              <a:rPr lang="en-US" sz="4400" dirty="0" err="1"/>
              <a:t>dimilik</a:t>
            </a:r>
            <a:r>
              <a:rPr lang="en-US" sz="4400" dirty="0"/>
              <a:t> </a:t>
            </a:r>
            <a:r>
              <a:rPr lang="en-US" sz="4400" dirty="0" err="1"/>
              <a:t>dokumen</a:t>
            </a:r>
            <a:r>
              <a:rPr lang="en-US" sz="4400" dirty="0"/>
              <a:t>. </a:t>
            </a:r>
            <a:r>
              <a:rPr lang="en-US" sz="4400" dirty="0" err="1"/>
              <a:t>Secara</a:t>
            </a:r>
            <a:r>
              <a:rPr lang="en-US" sz="4400" dirty="0"/>
              <a:t> default, </a:t>
            </a:r>
            <a:r>
              <a:rPr lang="en-US" sz="4400" dirty="0" err="1"/>
              <a:t>dokumen</a:t>
            </a:r>
            <a:r>
              <a:rPr lang="en-US" sz="4400" dirty="0"/>
              <a:t> </a:t>
            </a:r>
            <a:r>
              <a:rPr lang="en-US" sz="4400" dirty="0" err="1"/>
              <a:t>secara</a:t>
            </a:r>
            <a:r>
              <a:rPr lang="en-US" sz="4400" dirty="0"/>
              <a:t> </a:t>
            </a:r>
            <a:r>
              <a:rPr lang="en-US" sz="4400" dirty="0" err="1"/>
              <a:t>otomatis</a:t>
            </a:r>
            <a:r>
              <a:rPr lang="en-US" sz="4400" dirty="0"/>
              <a:t> </a:t>
            </a:r>
            <a:r>
              <a:rPr lang="en-US" sz="4400" dirty="0" err="1"/>
              <a:t>menjadi</a:t>
            </a:r>
            <a:r>
              <a:rPr lang="en-US" sz="4400" dirty="0"/>
              <a:t> parent </a:t>
            </a:r>
            <a:r>
              <a:rPr lang="en-US" sz="4400" dirty="0" err="1"/>
              <a:t>dari</a:t>
            </a:r>
            <a:r>
              <a:rPr lang="en-US" sz="4400" dirty="0"/>
              <a:t> </a:t>
            </a:r>
            <a:r>
              <a:rPr lang="en-US" sz="4400" dirty="0" err="1"/>
              <a:t>semua</a:t>
            </a:r>
            <a:r>
              <a:rPr lang="en-US" sz="4400" dirty="0"/>
              <a:t> </a:t>
            </a:r>
            <a:r>
              <a:rPr lang="en-US" sz="4400" dirty="0" err="1"/>
              <a:t>dokumen</a:t>
            </a:r>
            <a:r>
              <a:rPr lang="en-US" sz="4400" dirty="0"/>
              <a:t> </a:t>
            </a:r>
            <a:r>
              <a:rPr lang="en-US" sz="4400" dirty="0" err="1"/>
              <a:t>milik</a:t>
            </a:r>
            <a:r>
              <a:rPr lang="en-US" sz="4400" dirty="0"/>
              <a:t> sub collection-</a:t>
            </a:r>
            <a:r>
              <a:rPr lang="en-US" sz="4400" dirty="0" err="1"/>
              <a:t>nya</a:t>
            </a:r>
            <a:r>
              <a:rPr lang="en-US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3919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1DE5-77B6-4E31-8C4E-5C86CCC16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" y="0"/>
            <a:ext cx="18893450" cy="107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0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521" y="2682404"/>
            <a:ext cx="17674133" cy="2018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Akses</a:t>
            </a:r>
            <a:r>
              <a:rPr lang="en-US" sz="4400" dirty="0"/>
              <a:t> situs :  </a:t>
            </a:r>
            <a:r>
              <a:rPr lang="en-US" sz="4400" dirty="0">
                <a:hlinkClick r:id="rId2"/>
              </a:rPr>
              <a:t>https://firebase.google.com/</a:t>
            </a:r>
            <a:r>
              <a:rPr lang="en-US" sz="4400" dirty="0"/>
              <a:t> </a:t>
            </a:r>
            <a:r>
              <a:rPr lang="en-US" sz="4400" dirty="0" err="1"/>
              <a:t>kemudian</a:t>
            </a:r>
            <a:r>
              <a:rPr lang="en-US" sz="4400" dirty="0"/>
              <a:t> </a:t>
            </a:r>
            <a:r>
              <a:rPr lang="en-US" sz="4400" dirty="0" err="1"/>
              <a:t>klik</a:t>
            </a:r>
            <a:r>
              <a:rPr lang="en-US" sz="4400" dirty="0"/>
              <a:t> </a:t>
            </a:r>
            <a:r>
              <a:rPr lang="en-US" sz="4400" dirty="0" err="1"/>
              <a:t>Mulai</a:t>
            </a:r>
            <a:endParaRPr lang="en-US" sz="4400" dirty="0"/>
          </a:p>
          <a:p>
            <a:pPr algn="just">
              <a:lnSpc>
                <a:spcPct val="150000"/>
              </a:lnSpc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39824-EE83-4259-A0F3-BD0220C6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3" y="3978548"/>
            <a:ext cx="1757919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57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521" y="2682404"/>
            <a:ext cx="17674133" cy="100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Klik</a:t>
            </a:r>
            <a:r>
              <a:rPr lang="en-US" sz="4400" dirty="0"/>
              <a:t> Add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DAF5B-94EB-4BB4-8B37-2759932D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8" y="4046462"/>
            <a:ext cx="17130703" cy="59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4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735" y="1565122"/>
            <a:ext cx="17674133" cy="100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Isikan</a:t>
            </a:r>
            <a:r>
              <a:rPr lang="en-US" sz="4400" dirty="0"/>
              <a:t> </a:t>
            </a:r>
            <a:r>
              <a:rPr lang="en-US" sz="4400" dirty="0" err="1"/>
              <a:t>nama</a:t>
            </a:r>
            <a:r>
              <a:rPr lang="en-US" sz="4400" dirty="0"/>
              <a:t> Project Anda, </a:t>
            </a:r>
            <a:r>
              <a:rPr lang="en-US" sz="4400" dirty="0" err="1"/>
              <a:t>tekan</a:t>
            </a:r>
            <a:r>
              <a:rPr lang="en-US" sz="4400" dirty="0"/>
              <a:t> enter dan continue / </a:t>
            </a:r>
            <a:r>
              <a:rPr lang="en-US" sz="4400" dirty="0" err="1"/>
              <a:t>lanjutkan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A2A4A-66AB-81D2-3E99-C0ABB9B3A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78" b="8657"/>
          <a:stretch/>
        </p:blipFill>
        <p:spPr>
          <a:xfrm>
            <a:off x="400301" y="2945691"/>
            <a:ext cx="17674133" cy="73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3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93222" y="148958"/>
            <a:ext cx="9649072" cy="2018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4400" dirty="0"/>
              <a:t>Enable Google Analytics for this project, 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F6150-A743-DEDD-B85B-04E3B687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0" r="5484" b="9452"/>
          <a:stretch/>
        </p:blipFill>
        <p:spPr>
          <a:xfrm>
            <a:off x="576114" y="2653168"/>
            <a:ext cx="17858084" cy="763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4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5927" y="1692653"/>
            <a:ext cx="17674133" cy="2018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Klik</a:t>
            </a:r>
            <a:r>
              <a:rPr lang="en-US" sz="4400" dirty="0"/>
              <a:t> New Account.  Beri </a:t>
            </a:r>
            <a:r>
              <a:rPr lang="en-US" sz="4400" dirty="0" err="1"/>
              <a:t>nama</a:t>
            </a:r>
            <a:r>
              <a:rPr lang="en-US" sz="4400" dirty="0"/>
              <a:t> </a:t>
            </a:r>
            <a:r>
              <a:rPr lang="en-US" sz="4400" dirty="0" err="1"/>
              <a:t>akun</a:t>
            </a:r>
            <a:r>
              <a:rPr lang="en-US" sz="4400" dirty="0"/>
              <a:t>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nama</a:t>
            </a:r>
            <a:r>
              <a:rPr lang="en-US" sz="4400" dirty="0"/>
              <a:t> news</a:t>
            </a:r>
          </a:p>
          <a:p>
            <a:pPr algn="just">
              <a:lnSpc>
                <a:spcPct val="150000"/>
              </a:lnSpc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D7419-2FDA-4607-8275-F43DFDF0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7" y="3135773"/>
            <a:ext cx="9345253" cy="3969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2C747-E06E-C6CF-940A-964DDF432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" t="33266" r="50000" b="24406"/>
          <a:stretch/>
        </p:blipFill>
        <p:spPr>
          <a:xfrm>
            <a:off x="8121218" y="5120383"/>
            <a:ext cx="10513168" cy="53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92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969" y="4387246"/>
            <a:ext cx="4939918" cy="2018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Klik</a:t>
            </a:r>
            <a:r>
              <a:rPr lang="en-US" sz="4400" dirty="0"/>
              <a:t> Project </a:t>
            </a:r>
            <a:r>
              <a:rPr lang="en-US" sz="4400" dirty="0" err="1"/>
              <a:t>setelah</a:t>
            </a:r>
            <a:r>
              <a:rPr lang="en-US" sz="4400" dirty="0"/>
              <a:t> </a:t>
            </a:r>
            <a:r>
              <a:rPr lang="en-US" sz="4400" dirty="0" err="1"/>
              <a:t>semua</a:t>
            </a:r>
            <a:r>
              <a:rPr lang="en-US" sz="4400" dirty="0"/>
              <a:t> </a:t>
            </a:r>
            <a:r>
              <a:rPr lang="en-US" sz="4400" dirty="0" err="1"/>
              <a:t>diisi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BEE4A-7F7A-FBC5-F689-8436AD1B3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" t="19484" r="52391" b="6688"/>
          <a:stretch/>
        </p:blipFill>
        <p:spPr>
          <a:xfrm>
            <a:off x="7251585" y="-19146"/>
            <a:ext cx="11731318" cy="106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41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998" y="1718281"/>
            <a:ext cx="17674133" cy="2018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/>
              <a:t>Buka </a:t>
            </a:r>
            <a:r>
              <a:rPr lang="en-US" sz="4400" dirty="0" err="1"/>
              <a:t>dasbor</a:t>
            </a:r>
            <a:r>
              <a:rPr lang="en-US" sz="4400" dirty="0"/>
              <a:t> </a:t>
            </a:r>
            <a:r>
              <a:rPr lang="en-US" sz="4400" dirty="0" err="1"/>
              <a:t>proyek</a:t>
            </a:r>
            <a:r>
              <a:rPr lang="en-US" sz="4400" dirty="0"/>
              <a:t> Firebase Anda, </a:t>
            </a:r>
            <a:r>
              <a:rPr lang="en-US" sz="4400" dirty="0" err="1"/>
              <a:t>pilih</a:t>
            </a:r>
            <a:r>
              <a:rPr lang="en-US" sz="4400" dirty="0"/>
              <a:t> “</a:t>
            </a:r>
            <a:r>
              <a:rPr lang="en-US" sz="4400" dirty="0" err="1"/>
              <a:t>Build</a:t>
            </a:r>
            <a:r>
              <a:rPr lang="en-US" sz="4400" dirty="0" err="1">
                <a:sym typeface="Wingdings" panose="05000000000000000000" pitchFamily="2" charset="2"/>
              </a:rPr>
              <a:t></a:t>
            </a:r>
            <a:r>
              <a:rPr lang="en-US" sz="4400" dirty="0" err="1"/>
              <a:t>Firestore</a:t>
            </a:r>
            <a:r>
              <a:rPr lang="en-US" sz="4400" dirty="0"/>
              <a:t> Database” </a:t>
            </a:r>
            <a:r>
              <a:rPr lang="en-US" sz="4400" dirty="0" err="1"/>
              <a:t>lalu</a:t>
            </a:r>
            <a:r>
              <a:rPr lang="en-US" sz="4400" dirty="0"/>
              <a:t> </a:t>
            </a:r>
            <a:r>
              <a:rPr lang="en-US" sz="4400" dirty="0" err="1"/>
              <a:t>klik</a:t>
            </a:r>
            <a:r>
              <a:rPr lang="en-US" sz="4400" dirty="0"/>
              <a:t> </a:t>
            </a:r>
            <a:r>
              <a:rPr lang="en-US" sz="4400" dirty="0" err="1"/>
              <a:t>tombol</a:t>
            </a:r>
            <a:r>
              <a:rPr lang="en-US" sz="4400" dirty="0"/>
              <a:t> “Create Database”: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12944-27B7-FAA0-789E-EE1E4268F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9" r="62176" b="55906"/>
          <a:stretch/>
        </p:blipFill>
        <p:spPr>
          <a:xfrm>
            <a:off x="392088" y="3771244"/>
            <a:ext cx="14410622" cy="65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1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Benefits of a Hybrid Software Solution | Oracle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080"/>
            <a:ext cx="19010314" cy="79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2" y="8034848"/>
            <a:ext cx="16396395" cy="206689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DATABASE CLIENT SERVER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88132" y="4482604"/>
            <a:ext cx="6480720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045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998" y="1718281"/>
            <a:ext cx="17674133" cy="100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Pilih</a:t>
            </a:r>
            <a:r>
              <a:rPr lang="en-US" sz="4400" dirty="0"/>
              <a:t> “Start in test mode" </a:t>
            </a:r>
            <a:r>
              <a:rPr lang="en-US" sz="4400" dirty="0" err="1"/>
              <a:t>lalu</a:t>
            </a:r>
            <a:r>
              <a:rPr lang="en-US" sz="4400" dirty="0"/>
              <a:t> </a:t>
            </a:r>
            <a:r>
              <a:rPr lang="en-US" sz="4400" dirty="0" err="1"/>
              <a:t>klik</a:t>
            </a:r>
            <a:r>
              <a:rPr lang="en-US" sz="4400" dirty="0"/>
              <a:t> </a:t>
            </a:r>
            <a:r>
              <a:rPr lang="en-US" sz="4400" dirty="0" err="1"/>
              <a:t>tombol</a:t>
            </a:r>
            <a:r>
              <a:rPr lang="en-US" sz="4400" dirty="0"/>
              <a:t> “Next"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74C32-7A38-C8AC-FDF4-DD68D0D8A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3" t="27359" r="29523" b="20469"/>
          <a:stretch/>
        </p:blipFill>
        <p:spPr>
          <a:xfrm>
            <a:off x="376164" y="2892261"/>
            <a:ext cx="11161240" cy="73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15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057" y="1458268"/>
            <a:ext cx="17674133" cy="2018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Pilih</a:t>
            </a:r>
            <a:r>
              <a:rPr lang="en-US" sz="4400" dirty="0"/>
              <a:t> </a:t>
            </a:r>
            <a:r>
              <a:rPr lang="en-US" sz="4400" dirty="0" err="1"/>
              <a:t>lokasi</a:t>
            </a:r>
            <a:r>
              <a:rPr lang="en-US" sz="4400" dirty="0"/>
              <a:t> </a:t>
            </a:r>
            <a:r>
              <a:rPr lang="en-US" sz="4400" dirty="0" err="1"/>
              <a:t>lalu</a:t>
            </a:r>
            <a:r>
              <a:rPr lang="en-US" sz="4400" dirty="0"/>
              <a:t> </a:t>
            </a:r>
            <a:r>
              <a:rPr lang="en-US" sz="4400" dirty="0" err="1"/>
              <a:t>klik</a:t>
            </a:r>
            <a:r>
              <a:rPr lang="en-US" sz="4400" dirty="0"/>
              <a:t> </a:t>
            </a:r>
            <a:r>
              <a:rPr lang="en-US" sz="4400" dirty="0" err="1"/>
              <a:t>tombol</a:t>
            </a:r>
            <a:r>
              <a:rPr lang="en-US" sz="4400" dirty="0"/>
              <a:t> “Enable". </a:t>
            </a:r>
            <a:r>
              <a:rPr lang="en-US" sz="4400" dirty="0" err="1"/>
              <a:t>Semakin</a:t>
            </a:r>
            <a:r>
              <a:rPr lang="en-US" sz="4400" dirty="0"/>
              <a:t> </a:t>
            </a:r>
            <a:r>
              <a:rPr lang="en-US" sz="4400" dirty="0" err="1"/>
              <a:t>dekat</a:t>
            </a:r>
            <a:r>
              <a:rPr lang="en-US" sz="4400" dirty="0"/>
              <a:t> </a:t>
            </a:r>
            <a:r>
              <a:rPr lang="en-US" sz="4400" dirty="0" err="1"/>
              <a:t>lokasinya</a:t>
            </a:r>
            <a:r>
              <a:rPr lang="en-US" sz="4400" dirty="0"/>
              <a:t>, </a:t>
            </a:r>
            <a:r>
              <a:rPr lang="en-US" sz="4400" dirty="0" err="1"/>
              <a:t>semakin</a:t>
            </a:r>
            <a:r>
              <a:rPr lang="en-US" sz="4400" dirty="0"/>
              <a:t> </a:t>
            </a:r>
            <a:r>
              <a:rPr lang="en-US" sz="4400" dirty="0" err="1"/>
              <a:t>rendah</a:t>
            </a:r>
            <a:r>
              <a:rPr lang="en-US" sz="4400" dirty="0"/>
              <a:t> </a:t>
            </a:r>
            <a:r>
              <a:rPr lang="en-US" sz="4400" dirty="0" err="1"/>
              <a:t>latensinya</a:t>
            </a:r>
            <a:r>
              <a:rPr lang="en-US" sz="4400" dirty="0"/>
              <a:t> dan </a:t>
            </a:r>
            <a:r>
              <a:rPr lang="en-US" sz="4400" dirty="0" err="1"/>
              <a:t>semakin</a:t>
            </a:r>
            <a:r>
              <a:rPr lang="en-US" sz="4400" dirty="0"/>
              <a:t> </a:t>
            </a:r>
            <a:r>
              <a:rPr lang="en-US" sz="4400" dirty="0" err="1"/>
              <a:t>cepat</a:t>
            </a:r>
            <a:r>
              <a:rPr lang="en-US" sz="4400" dirty="0"/>
              <a:t> </a:t>
            </a:r>
            <a:r>
              <a:rPr lang="en-US" sz="4400" dirty="0" err="1"/>
              <a:t>fungsi</a:t>
            </a:r>
            <a:r>
              <a:rPr lang="en-US" sz="4400" dirty="0"/>
              <a:t> </a:t>
            </a:r>
            <a:r>
              <a:rPr lang="en-US" sz="4400" dirty="0" err="1"/>
              <a:t>aplikasi</a:t>
            </a:r>
            <a:r>
              <a:rPr lang="en-US" sz="4400" dirty="0"/>
              <a:t> Anda.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47A29-C8EF-538A-539C-21731515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1" t="29531" r="29714" b="23220"/>
          <a:stretch/>
        </p:blipFill>
        <p:spPr>
          <a:xfrm>
            <a:off x="430108" y="3622894"/>
            <a:ext cx="11307296" cy="67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80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060" y="1641264"/>
            <a:ext cx="18109063" cy="2018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Build</a:t>
            </a:r>
            <a:r>
              <a:rPr lang="en-US" sz="4400" dirty="0" err="1">
                <a:sym typeface="Wingdings" panose="05000000000000000000" pitchFamily="2" charset="2"/>
              </a:rPr>
              <a:t>StorageGetStarted</a:t>
            </a:r>
            <a:r>
              <a:rPr lang="en-US" sz="4400" dirty="0">
                <a:sym typeface="Wingdings" panose="05000000000000000000" pitchFamily="2" charset="2"/>
              </a:rPr>
              <a:t>. Jika </a:t>
            </a:r>
            <a:r>
              <a:rPr lang="en-US" sz="4400" dirty="0" err="1">
                <a:sym typeface="Wingdings" panose="05000000000000000000" pitchFamily="2" charset="2"/>
              </a:rPr>
              <a:t>tampil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seperti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baqwah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ini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pilih</a:t>
            </a:r>
            <a:r>
              <a:rPr lang="en-US" sz="4400" dirty="0">
                <a:sym typeface="Wingdings" panose="05000000000000000000" pitchFamily="2" charset="2"/>
              </a:rPr>
              <a:t> start in test mode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A7900-88EC-4F76-0422-BE4AF7DC5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4" t="28344" r="30077" b="20469"/>
          <a:stretch/>
        </p:blipFill>
        <p:spPr>
          <a:xfrm>
            <a:off x="109060" y="3642368"/>
            <a:ext cx="10585176" cy="67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87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060" y="1641264"/>
            <a:ext cx="18109063" cy="100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Lakukan</a:t>
            </a:r>
            <a:r>
              <a:rPr lang="en-US" sz="4400" dirty="0"/>
              <a:t> upload file. </a:t>
            </a:r>
            <a:r>
              <a:rPr lang="en-US" sz="4400" dirty="0" err="1"/>
              <a:t>Klik</a:t>
            </a:r>
            <a:r>
              <a:rPr lang="en-US" sz="4400" dirty="0"/>
              <a:t> File Anda. </a:t>
            </a:r>
            <a:r>
              <a:rPr lang="en-US" sz="4400" dirty="0" err="1"/>
              <a:t>Klik</a:t>
            </a:r>
            <a:r>
              <a:rPr lang="en-US" sz="4400" dirty="0"/>
              <a:t> link pada name. </a:t>
            </a:r>
            <a:r>
              <a:rPr lang="en-US" sz="4400" dirty="0" err="1"/>
              <a:t>Itu</a:t>
            </a:r>
            <a:r>
              <a:rPr lang="en-US" sz="4400" dirty="0"/>
              <a:t> </a:t>
            </a:r>
            <a:r>
              <a:rPr lang="en-US" sz="4400" dirty="0" err="1"/>
              <a:t>adalah</a:t>
            </a:r>
            <a:r>
              <a:rPr lang="en-US" sz="4400" dirty="0"/>
              <a:t> </a:t>
            </a:r>
            <a:r>
              <a:rPr lang="en-US" sz="4400" dirty="0" err="1"/>
              <a:t>url</a:t>
            </a:r>
            <a:r>
              <a:rPr lang="en-US" sz="4400" dirty="0"/>
              <a:t> file Anda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23C70-BFE7-6219-3579-DF68E577D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8" t="18500" r="4618" b="29329"/>
          <a:stretch/>
        </p:blipFill>
        <p:spPr>
          <a:xfrm>
            <a:off x="109060" y="2813123"/>
            <a:ext cx="10585177" cy="3816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77224-DF49-7BBE-003B-82A427721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8" t="16531" r="4618" b="4721"/>
          <a:stretch/>
        </p:blipFill>
        <p:spPr>
          <a:xfrm>
            <a:off x="7992988" y="5346700"/>
            <a:ext cx="9937105" cy="54079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77EDD5-0BE9-403F-660B-7DFD5A4493C2}"/>
              </a:ext>
            </a:extLst>
          </p:cNvPr>
          <p:cNvSpPr/>
          <p:nvPr/>
        </p:nvSpPr>
        <p:spPr>
          <a:xfrm>
            <a:off x="14761740" y="8659068"/>
            <a:ext cx="360040" cy="3930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98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057" y="1604200"/>
            <a:ext cx="17674133" cy="100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Klik</a:t>
            </a:r>
            <a:r>
              <a:rPr lang="en-US" sz="4400" dirty="0"/>
              <a:t> Start Collection dan </a:t>
            </a:r>
            <a:r>
              <a:rPr lang="en-US" sz="4400" dirty="0" err="1"/>
              <a:t>buat</a:t>
            </a:r>
            <a:r>
              <a:rPr lang="en-US" sz="4400" dirty="0"/>
              <a:t> collection </a:t>
            </a:r>
            <a:r>
              <a:rPr lang="en-US" sz="4400" dirty="0" err="1"/>
              <a:t>dengan</a:t>
            </a:r>
            <a:r>
              <a:rPr lang="en-US" sz="4400" dirty="0"/>
              <a:t> “</a:t>
            </a:r>
            <a:r>
              <a:rPr lang="en-US" sz="4400" dirty="0" err="1"/>
              <a:t>news_data</a:t>
            </a:r>
            <a:r>
              <a:rPr lang="en-US" sz="4400" dirty="0"/>
              <a:t>” </a:t>
            </a:r>
            <a:r>
              <a:rPr lang="en-US" sz="4400" dirty="0" err="1"/>
              <a:t>lalu</a:t>
            </a:r>
            <a:r>
              <a:rPr lang="en-US" sz="4400" dirty="0"/>
              <a:t> </a:t>
            </a:r>
            <a:r>
              <a:rPr lang="en-US" sz="4400" dirty="0" err="1"/>
              <a:t>klik</a:t>
            </a:r>
            <a:r>
              <a:rPr lang="en-US" sz="4400" dirty="0"/>
              <a:t>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1084A-F29E-D66D-DBA3-0649D984D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79" t="35424" r="33034" b="28155"/>
          <a:stretch/>
        </p:blipFill>
        <p:spPr>
          <a:xfrm>
            <a:off x="376164" y="3894946"/>
            <a:ext cx="12153328" cy="65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8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061" y="1641264"/>
            <a:ext cx="6896744" cy="912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Tambahkan</a:t>
            </a:r>
            <a:r>
              <a:rPr lang="en-US" sz="4400" dirty="0"/>
              <a:t> field :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4400" dirty="0"/>
              <a:t>Document ID </a:t>
            </a:r>
            <a:r>
              <a:rPr lang="en-US" sz="4400" dirty="0" err="1"/>
              <a:t>klik</a:t>
            </a:r>
            <a:r>
              <a:rPr lang="en-US" sz="4400" dirty="0"/>
              <a:t> Auto-ID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4400" dirty="0"/>
              <a:t>title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4400" dirty="0" err="1"/>
              <a:t>short_desc</a:t>
            </a:r>
            <a:endParaRPr lang="en-US" sz="4400" dirty="0"/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4400" dirty="0"/>
              <a:t>desc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4400" dirty="0" err="1"/>
              <a:t>img</a:t>
            </a:r>
            <a:endParaRPr lang="en-US" sz="4400" dirty="0"/>
          </a:p>
          <a:p>
            <a:pPr algn="just">
              <a:lnSpc>
                <a:spcPct val="150000"/>
              </a:lnSpc>
            </a:pPr>
            <a:r>
              <a:rPr lang="en-US" sz="4400" dirty="0" err="1"/>
              <a:t>Kemudian</a:t>
            </a:r>
            <a:r>
              <a:rPr lang="en-US" sz="4400" dirty="0"/>
              <a:t> </a:t>
            </a:r>
            <a:r>
              <a:rPr lang="en-US" sz="4400" dirty="0" err="1"/>
              <a:t>isi</a:t>
            </a:r>
            <a:r>
              <a:rPr lang="en-US" sz="4400" dirty="0"/>
              <a:t> masing-masing </a:t>
            </a:r>
            <a:r>
              <a:rPr lang="en-US" sz="4400" dirty="0" err="1"/>
              <a:t>valuenya</a:t>
            </a:r>
            <a:r>
              <a:rPr lang="en-US" sz="4400" dirty="0"/>
              <a:t>. Value </a:t>
            </a:r>
            <a:r>
              <a:rPr lang="en-US" sz="4400" dirty="0" err="1"/>
              <a:t>img</a:t>
            </a:r>
            <a:r>
              <a:rPr lang="en-US" sz="4400" dirty="0"/>
              <a:t> </a:t>
            </a:r>
            <a:r>
              <a:rPr lang="en-US" sz="4400" dirty="0" err="1"/>
              <a:t>berupa</a:t>
            </a:r>
            <a:r>
              <a:rPr lang="en-US" sz="4400" dirty="0"/>
              <a:t> link </a:t>
            </a:r>
            <a:r>
              <a:rPr lang="en-US" sz="4400" dirty="0" err="1"/>
              <a:t>url</a:t>
            </a:r>
            <a:r>
              <a:rPr lang="en-US" sz="4400" dirty="0"/>
              <a:t> image file </a:t>
            </a:r>
            <a:r>
              <a:rPr lang="en-US" sz="4400" dirty="0" err="1"/>
              <a:t>firestore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12C21-1CBC-E306-D77D-2D80E22FA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69" t="20469" r="33951" b="11610"/>
          <a:stretch/>
        </p:blipFill>
        <p:spPr>
          <a:xfrm>
            <a:off x="7911321" y="0"/>
            <a:ext cx="9775447" cy="100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83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b="1" spc="-5" dirty="0">
                <a:solidFill>
                  <a:srgbClr val="FFFFFF"/>
                </a:solidFill>
                <a:cs typeface="Source Sans Pro Light"/>
              </a:rPr>
              <a:t>Example : </a:t>
            </a:r>
            <a:r>
              <a:rPr lang="en-US" sz="4800" b="1" spc="-5" dirty="0" err="1">
                <a:solidFill>
                  <a:srgbClr val="FFFFFF"/>
                </a:solidFill>
                <a:cs typeface="Source Sans Pro Light"/>
              </a:rPr>
              <a:t>Firestore</a:t>
            </a:r>
            <a:endParaRPr sz="48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060" y="1641264"/>
            <a:ext cx="18109063" cy="100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 err="1"/>
              <a:t>Tambahkan</a:t>
            </a:r>
            <a:r>
              <a:rPr lang="en-US" sz="4400" dirty="0"/>
              <a:t> </a:t>
            </a:r>
            <a:r>
              <a:rPr lang="en-US" sz="4400" dirty="0" err="1"/>
              <a:t>hingga</a:t>
            </a:r>
            <a:r>
              <a:rPr lang="en-US" sz="4400" dirty="0"/>
              <a:t> minimal </a:t>
            </a:r>
            <a:r>
              <a:rPr lang="en-US" sz="4400" dirty="0" err="1"/>
              <a:t>terdiri</a:t>
            </a:r>
            <a:r>
              <a:rPr lang="en-US" sz="4400" dirty="0"/>
              <a:t> </a:t>
            </a:r>
            <a:r>
              <a:rPr lang="en-US" sz="4400" dirty="0" err="1"/>
              <a:t>dari</a:t>
            </a:r>
            <a:r>
              <a:rPr lang="en-US" sz="4400" dirty="0"/>
              <a:t> 3 </a:t>
            </a:r>
            <a:r>
              <a:rPr lang="en-US" sz="4400" dirty="0" err="1"/>
              <a:t>dokumen</a:t>
            </a:r>
            <a:r>
              <a:rPr lang="en-US" sz="4400" dirty="0"/>
              <a:t> </a:t>
            </a:r>
            <a:r>
              <a:rPr lang="en-US" sz="4400" dirty="0" err="1"/>
              <a:t>dengan</a:t>
            </a:r>
            <a:r>
              <a:rPr lang="en-US" sz="4400" dirty="0"/>
              <a:t> Field yang </a:t>
            </a:r>
            <a:r>
              <a:rPr lang="en-US" sz="4400" dirty="0" err="1"/>
              <a:t>sama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7332D-6052-9F51-7EB1-BD7B84B5C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3" t="16721" r="8683" b="7483"/>
          <a:stretch/>
        </p:blipFill>
        <p:spPr>
          <a:xfrm>
            <a:off x="2376364" y="2691611"/>
            <a:ext cx="13611765" cy="75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5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DATABASE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6164" y="2754412"/>
            <a:ext cx="17841959" cy="5319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i="1" dirty="0"/>
              <a:t>Database </a:t>
            </a:r>
            <a:r>
              <a:rPr lang="en-US" sz="4400" dirty="0" err="1"/>
              <a:t>didefinisikan</a:t>
            </a:r>
            <a:r>
              <a:rPr lang="en-US" sz="4400" dirty="0"/>
              <a:t> </a:t>
            </a:r>
            <a:r>
              <a:rPr lang="en-US" sz="4400" dirty="0" err="1"/>
              <a:t>atau</a:t>
            </a:r>
            <a:r>
              <a:rPr lang="en-US" sz="4400" dirty="0"/>
              <a:t> </a:t>
            </a:r>
            <a:r>
              <a:rPr lang="en-US" sz="4400" dirty="0" err="1"/>
              <a:t>diartikan</a:t>
            </a:r>
            <a:r>
              <a:rPr lang="en-US" sz="4400" dirty="0"/>
              <a:t> </a:t>
            </a:r>
            <a:r>
              <a:rPr lang="en-US" sz="4400" dirty="0" err="1"/>
              <a:t>sebagai</a:t>
            </a:r>
            <a:r>
              <a:rPr lang="en-US" sz="4400" dirty="0"/>
              <a:t> </a:t>
            </a:r>
            <a:r>
              <a:rPr lang="en-US" sz="4400" dirty="0" err="1"/>
              <a:t>kumpulan</a:t>
            </a:r>
            <a:r>
              <a:rPr lang="en-US" sz="4400" dirty="0"/>
              <a:t> data yang </a:t>
            </a:r>
            <a:r>
              <a:rPr lang="en-US" sz="4400" dirty="0" err="1"/>
              <a:t>disimpan</a:t>
            </a:r>
            <a:r>
              <a:rPr lang="en-US" sz="4400" dirty="0"/>
              <a:t> </a:t>
            </a:r>
            <a:r>
              <a:rPr lang="en-US" sz="4400" dirty="0" err="1"/>
              <a:t>secara</a:t>
            </a:r>
            <a:r>
              <a:rPr lang="en-US" sz="4400" dirty="0"/>
              <a:t> </a:t>
            </a:r>
            <a:r>
              <a:rPr lang="en-US" sz="4400" dirty="0" err="1"/>
              <a:t>sistematis</a:t>
            </a:r>
            <a:r>
              <a:rPr lang="en-US" sz="4400" dirty="0"/>
              <a:t> di </a:t>
            </a:r>
            <a:r>
              <a:rPr lang="en-US" sz="4400" dirty="0" err="1"/>
              <a:t>dalam</a:t>
            </a:r>
            <a:r>
              <a:rPr lang="en-US" sz="4400" dirty="0"/>
              <a:t> </a:t>
            </a:r>
            <a:r>
              <a:rPr lang="en-US" sz="4400" dirty="0" err="1"/>
              <a:t>komputer</a:t>
            </a:r>
            <a:r>
              <a:rPr lang="en-US" sz="4400" dirty="0"/>
              <a:t> yang </a:t>
            </a:r>
            <a:r>
              <a:rPr lang="en-US" sz="4400" dirty="0" err="1"/>
              <a:t>dapat</a:t>
            </a:r>
            <a:r>
              <a:rPr lang="en-US" sz="4400" dirty="0"/>
              <a:t> </a:t>
            </a:r>
            <a:r>
              <a:rPr lang="en-US" sz="4400" dirty="0" err="1"/>
              <a:t>diolah</a:t>
            </a:r>
            <a:r>
              <a:rPr lang="en-US" sz="4400" dirty="0"/>
              <a:t> </a:t>
            </a:r>
            <a:r>
              <a:rPr lang="en-US" sz="4400" dirty="0" err="1"/>
              <a:t>atau</a:t>
            </a:r>
            <a:r>
              <a:rPr lang="en-US" sz="4400" dirty="0"/>
              <a:t> </a:t>
            </a:r>
            <a:r>
              <a:rPr lang="en-US" sz="4400" dirty="0" err="1"/>
              <a:t>dimanipulasi</a:t>
            </a:r>
            <a:r>
              <a:rPr lang="en-US" sz="4400" dirty="0"/>
              <a:t> </a:t>
            </a:r>
            <a:r>
              <a:rPr lang="en-US" sz="4400" dirty="0" err="1"/>
              <a:t>menggunakan</a:t>
            </a:r>
            <a:r>
              <a:rPr lang="en-US" sz="4400" dirty="0"/>
              <a:t> </a:t>
            </a:r>
            <a:r>
              <a:rPr lang="en-US" sz="4400" dirty="0" err="1"/>
              <a:t>perangkat</a:t>
            </a:r>
            <a:r>
              <a:rPr lang="en-US" sz="4400" dirty="0"/>
              <a:t> </a:t>
            </a:r>
            <a:r>
              <a:rPr lang="en-US" sz="4400" dirty="0" err="1"/>
              <a:t>lunak</a:t>
            </a:r>
            <a:r>
              <a:rPr lang="en-US" sz="4400" dirty="0"/>
              <a:t> (software) program </a:t>
            </a:r>
            <a:r>
              <a:rPr lang="en-US" sz="4400" dirty="0" err="1"/>
              <a:t>atau</a:t>
            </a:r>
            <a:r>
              <a:rPr lang="en-US" sz="4400" dirty="0"/>
              <a:t> </a:t>
            </a:r>
            <a:r>
              <a:rPr lang="en-US" sz="4400" dirty="0" err="1"/>
              <a:t>aplikasi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menghasilkan</a:t>
            </a:r>
            <a:r>
              <a:rPr lang="en-US" sz="4400" dirty="0"/>
              <a:t> </a:t>
            </a:r>
            <a:r>
              <a:rPr lang="en-US" sz="4400" dirty="0" err="1"/>
              <a:t>informasi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0854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CLIENT-SERVER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164" y="3330476"/>
            <a:ext cx="17841959" cy="3965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dirty="0" err="1"/>
              <a:t>Klien</a:t>
            </a:r>
            <a:r>
              <a:rPr lang="en-US" sz="4400" dirty="0"/>
              <a:t>-server </a:t>
            </a:r>
            <a:r>
              <a:rPr lang="en-US" sz="4400" dirty="0" err="1"/>
              <a:t>atau</a:t>
            </a:r>
            <a:r>
              <a:rPr lang="en-US" sz="4400" dirty="0"/>
              <a:t> client-server </a:t>
            </a:r>
            <a:r>
              <a:rPr lang="en-US" sz="4400" dirty="0" err="1"/>
              <a:t>merupakan</a:t>
            </a:r>
            <a:r>
              <a:rPr lang="en-US" sz="4400" dirty="0"/>
              <a:t> </a:t>
            </a:r>
            <a:r>
              <a:rPr lang="en-US" sz="4400" dirty="0" err="1"/>
              <a:t>sebuah</a:t>
            </a:r>
            <a:r>
              <a:rPr lang="en-US" sz="4400" dirty="0"/>
              <a:t> </a:t>
            </a:r>
            <a:r>
              <a:rPr lang="en-US" sz="4400" dirty="0" err="1"/>
              <a:t>paradigma</a:t>
            </a:r>
            <a:r>
              <a:rPr lang="en-US" sz="4400" dirty="0"/>
              <a:t> </a:t>
            </a:r>
            <a:r>
              <a:rPr lang="en-US" sz="4400" dirty="0" err="1"/>
              <a:t>dalam</a:t>
            </a:r>
            <a:r>
              <a:rPr lang="en-US" sz="4400" dirty="0"/>
              <a:t> </a:t>
            </a:r>
            <a:r>
              <a:rPr lang="en-US" sz="4400" dirty="0" err="1"/>
              <a:t>teknologi</a:t>
            </a:r>
            <a:r>
              <a:rPr lang="en-US" sz="4400" dirty="0"/>
              <a:t> </a:t>
            </a:r>
            <a:r>
              <a:rPr lang="en-US" sz="4400" dirty="0" err="1"/>
              <a:t>informasi</a:t>
            </a:r>
            <a:r>
              <a:rPr lang="en-US" sz="4400" dirty="0"/>
              <a:t> yang </a:t>
            </a:r>
            <a:r>
              <a:rPr lang="en-US" sz="4400" dirty="0" err="1"/>
              <a:t>merujuk</a:t>
            </a:r>
            <a:r>
              <a:rPr lang="en-US" sz="4400" dirty="0"/>
              <a:t> </a:t>
            </a:r>
            <a:r>
              <a:rPr lang="en-US" sz="4400" dirty="0" err="1"/>
              <a:t>kepada</a:t>
            </a:r>
            <a:r>
              <a:rPr lang="en-US" sz="4400" dirty="0"/>
              <a:t> </a:t>
            </a:r>
            <a:r>
              <a:rPr lang="en-US" sz="4400" dirty="0" err="1"/>
              <a:t>cara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mendistribusikan</a:t>
            </a:r>
            <a:r>
              <a:rPr lang="en-US" sz="4400" dirty="0"/>
              <a:t> </a:t>
            </a:r>
            <a:r>
              <a:rPr lang="en-US" sz="4400" dirty="0" err="1"/>
              <a:t>aplikasi</a:t>
            </a:r>
            <a:r>
              <a:rPr lang="en-US" sz="4400" dirty="0"/>
              <a:t> </a:t>
            </a:r>
            <a:r>
              <a:rPr lang="en-US" sz="4400" dirty="0" err="1"/>
              <a:t>ke</a:t>
            </a:r>
            <a:r>
              <a:rPr lang="en-US" sz="4400" dirty="0"/>
              <a:t> </a:t>
            </a:r>
            <a:r>
              <a:rPr lang="en-US" sz="4400" dirty="0" err="1"/>
              <a:t>dalam</a:t>
            </a:r>
            <a:r>
              <a:rPr lang="en-US" sz="4400" dirty="0"/>
              <a:t> </a:t>
            </a:r>
            <a:r>
              <a:rPr lang="en-US" sz="4400" dirty="0" err="1"/>
              <a:t>dua</a:t>
            </a:r>
            <a:r>
              <a:rPr lang="en-US" sz="4400" dirty="0"/>
              <a:t> </a:t>
            </a:r>
            <a:r>
              <a:rPr lang="en-US" sz="4400" dirty="0" err="1"/>
              <a:t>pihak</a:t>
            </a:r>
            <a:r>
              <a:rPr lang="en-US" sz="4400" dirty="0"/>
              <a:t>: </a:t>
            </a:r>
            <a:r>
              <a:rPr lang="en-US" sz="4400" dirty="0" err="1"/>
              <a:t>pihak</a:t>
            </a:r>
            <a:r>
              <a:rPr lang="en-US" sz="4400" dirty="0"/>
              <a:t> </a:t>
            </a:r>
            <a:r>
              <a:rPr lang="en-US" sz="4400" dirty="0" err="1"/>
              <a:t>klien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pihak</a:t>
            </a:r>
            <a:r>
              <a:rPr lang="en-US" sz="4400" dirty="0"/>
              <a:t> server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06051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CLIENT</a:t>
            </a:r>
          </a:p>
          <a:p>
            <a:pPr marL="12700">
              <a:spcBef>
                <a:spcPts val="100"/>
              </a:spcBef>
            </a:pP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164" y="3186460"/>
            <a:ext cx="17841959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 err="1"/>
              <a:t>Klien</a:t>
            </a:r>
            <a:r>
              <a:rPr lang="en-US" sz="4000" dirty="0"/>
              <a:t> (client) </a:t>
            </a:r>
            <a:r>
              <a:rPr lang="en-US" sz="4000" dirty="0" err="1"/>
              <a:t>dalam</a:t>
            </a:r>
            <a:r>
              <a:rPr lang="en-US" sz="4000" dirty="0"/>
              <a:t> </a:t>
            </a:r>
            <a:r>
              <a:rPr lang="en-US" sz="4000" dirty="0" err="1"/>
              <a:t>ilmu</a:t>
            </a:r>
            <a:r>
              <a:rPr lang="en-US" sz="4000" dirty="0"/>
              <a:t> </a:t>
            </a:r>
            <a:r>
              <a:rPr lang="en-US" sz="4000" dirty="0" err="1"/>
              <a:t>komputer</a:t>
            </a:r>
            <a:r>
              <a:rPr lang="en-US" sz="4000" dirty="0"/>
              <a:t> </a:t>
            </a:r>
            <a:r>
              <a:rPr lang="en-US" sz="4000" dirty="0" err="1"/>
              <a:t>adalah</a:t>
            </a:r>
            <a:r>
              <a:rPr lang="en-US" sz="4000" dirty="0"/>
              <a:t> </a:t>
            </a:r>
            <a:r>
              <a:rPr lang="en-US" sz="4000" dirty="0" err="1"/>
              <a:t>sebuah</a:t>
            </a:r>
            <a:r>
              <a:rPr lang="en-US" sz="4000" dirty="0"/>
              <a:t> </a:t>
            </a:r>
            <a:r>
              <a:rPr lang="en-US" sz="4000" dirty="0" err="1"/>
              <a:t>aplikasi</a:t>
            </a:r>
            <a:r>
              <a:rPr lang="en-US" sz="4000" dirty="0"/>
              <a:t> </a:t>
            </a:r>
            <a:r>
              <a:rPr lang="en-US" sz="4000" dirty="0" err="1"/>
              <a:t>atau</a:t>
            </a:r>
            <a:r>
              <a:rPr lang="en-US" sz="4000" dirty="0"/>
              <a:t> </a:t>
            </a:r>
            <a:r>
              <a:rPr lang="en-US" sz="4000" dirty="0" err="1"/>
              <a:t>sistem</a:t>
            </a:r>
            <a:r>
              <a:rPr lang="en-US" sz="4000" dirty="0"/>
              <a:t> yang </a:t>
            </a:r>
            <a:r>
              <a:rPr lang="en-US" sz="4000" dirty="0" err="1"/>
              <a:t>mengakses</a:t>
            </a:r>
            <a:r>
              <a:rPr lang="en-US" sz="4000" dirty="0"/>
              <a:t> </a:t>
            </a:r>
            <a:r>
              <a:rPr lang="en-US" sz="4000" dirty="0" err="1"/>
              <a:t>sebuah</a:t>
            </a:r>
            <a:r>
              <a:rPr lang="en-US" sz="4000" dirty="0"/>
              <a:t> </a:t>
            </a:r>
            <a:r>
              <a:rPr lang="en-US" sz="4000" dirty="0" err="1"/>
              <a:t>sistem</a:t>
            </a:r>
            <a:r>
              <a:rPr lang="en-US" sz="4000" dirty="0"/>
              <a:t> </a:t>
            </a:r>
            <a:r>
              <a:rPr lang="en-US" sz="4000" dirty="0" err="1"/>
              <a:t>layanan</a:t>
            </a:r>
            <a:r>
              <a:rPr lang="en-US" sz="4000" dirty="0"/>
              <a:t> yang </a:t>
            </a:r>
            <a:r>
              <a:rPr lang="en-US" sz="4000" dirty="0" err="1"/>
              <a:t>berada</a:t>
            </a:r>
            <a:r>
              <a:rPr lang="en-US" sz="4000" dirty="0"/>
              <a:t> di </a:t>
            </a:r>
            <a:r>
              <a:rPr lang="en-US" sz="4000" dirty="0" err="1"/>
              <a:t>sistem</a:t>
            </a:r>
            <a:r>
              <a:rPr lang="en-US" sz="4000" dirty="0"/>
              <a:t> </a:t>
            </a:r>
            <a:r>
              <a:rPr lang="en-US" sz="4000" dirty="0" err="1"/>
              <a:t>atau</a:t>
            </a:r>
            <a:r>
              <a:rPr lang="en-US" sz="4000" dirty="0"/>
              <a:t> </a:t>
            </a:r>
            <a:r>
              <a:rPr lang="en-US" sz="4000" dirty="0" err="1"/>
              <a:t>komputer</a:t>
            </a:r>
            <a:r>
              <a:rPr lang="en-US" sz="4000" dirty="0"/>
              <a:t> lain yang </a:t>
            </a:r>
            <a:r>
              <a:rPr lang="en-US" sz="4000" dirty="0" err="1"/>
              <a:t>dikenal</a:t>
            </a:r>
            <a:r>
              <a:rPr lang="en-US" sz="4000" dirty="0"/>
              <a:t> </a:t>
            </a:r>
            <a:r>
              <a:rPr lang="en-US" sz="4000" dirty="0" err="1"/>
              <a:t>dengan</a:t>
            </a:r>
            <a:r>
              <a:rPr lang="en-US" sz="4000" dirty="0"/>
              <a:t> server </a:t>
            </a:r>
            <a:r>
              <a:rPr lang="en-US" sz="4000" dirty="0" err="1"/>
              <a:t>melalui</a:t>
            </a:r>
            <a:r>
              <a:rPr lang="en-US" sz="4000" dirty="0"/>
              <a:t> </a:t>
            </a:r>
            <a:r>
              <a:rPr lang="en-US" sz="4000" dirty="0" err="1"/>
              <a:t>jaringan</a:t>
            </a:r>
            <a:r>
              <a:rPr lang="en-US" sz="4000" dirty="0"/>
              <a:t> </a:t>
            </a:r>
            <a:r>
              <a:rPr lang="en-US" sz="4000" dirty="0" err="1"/>
              <a:t>komputer</a:t>
            </a:r>
            <a:r>
              <a:rPr lang="en-US" sz="4000" dirty="0"/>
              <a:t>.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25581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8" y="-57571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164" y="406817"/>
            <a:ext cx="49502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b="1" spc="-5" dirty="0">
                <a:cs typeface="Source Sans Pro Light"/>
              </a:rPr>
              <a:t>SERVER</a:t>
            </a:r>
            <a:endParaRPr sz="4000" b="1" dirty="0">
              <a:cs typeface="Source Sans Pr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164" y="3474492"/>
            <a:ext cx="17841959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b="1" i="1" dirty="0"/>
              <a:t>Server </a:t>
            </a:r>
            <a:r>
              <a:rPr lang="en-US" sz="4000" dirty="0" err="1"/>
              <a:t>adalah</a:t>
            </a:r>
            <a:r>
              <a:rPr lang="en-US" sz="4000" b="1" i="1" dirty="0"/>
              <a:t> </a:t>
            </a:r>
            <a:r>
              <a:rPr lang="en-US" sz="4000" dirty="0"/>
              <a:t>program </a:t>
            </a:r>
            <a:r>
              <a:rPr lang="en-US" sz="4000" dirty="0" err="1"/>
              <a:t>komputer</a:t>
            </a:r>
            <a:r>
              <a:rPr lang="en-US" sz="4000" dirty="0"/>
              <a:t> </a:t>
            </a:r>
            <a:r>
              <a:rPr lang="en-US" sz="4000" dirty="0" err="1"/>
              <a:t>atau</a:t>
            </a:r>
            <a:r>
              <a:rPr lang="en-US" sz="4000" dirty="0"/>
              <a:t> </a:t>
            </a:r>
            <a:r>
              <a:rPr lang="en-US" sz="4000" dirty="0" err="1"/>
              <a:t>perangkat</a:t>
            </a:r>
            <a:r>
              <a:rPr lang="en-US" sz="4000" dirty="0"/>
              <a:t> yang </a:t>
            </a:r>
            <a:r>
              <a:rPr lang="en-US" sz="4000" dirty="0" err="1"/>
              <a:t>menyediakan</a:t>
            </a:r>
            <a:r>
              <a:rPr lang="en-US" sz="4000" dirty="0"/>
              <a:t> </a:t>
            </a:r>
            <a:r>
              <a:rPr lang="en-US" sz="4000" dirty="0" err="1"/>
              <a:t>fungsionalitas</a:t>
            </a:r>
            <a:r>
              <a:rPr lang="en-US" sz="4000" dirty="0"/>
              <a:t> </a:t>
            </a:r>
            <a:r>
              <a:rPr lang="en-US" sz="4000" dirty="0" err="1"/>
              <a:t>untuk</a:t>
            </a:r>
            <a:r>
              <a:rPr lang="en-US" sz="4000" dirty="0"/>
              <a:t> program </a:t>
            </a:r>
            <a:r>
              <a:rPr lang="en-US" sz="4000" dirty="0" err="1"/>
              <a:t>atau</a:t>
            </a:r>
            <a:r>
              <a:rPr lang="en-US" sz="4000" dirty="0"/>
              <a:t> </a:t>
            </a:r>
            <a:r>
              <a:rPr lang="en-US" sz="4000" dirty="0" err="1"/>
              <a:t>perangkat</a:t>
            </a:r>
            <a:r>
              <a:rPr lang="en-US" sz="4000" dirty="0"/>
              <a:t> lain, yang </a:t>
            </a:r>
            <a:r>
              <a:rPr lang="en-US" sz="4000" dirty="0" err="1"/>
              <a:t>disebut</a:t>
            </a:r>
            <a:r>
              <a:rPr lang="en-US" sz="4000" dirty="0"/>
              <a:t> "</a:t>
            </a:r>
            <a:r>
              <a:rPr lang="en-US" sz="4000" dirty="0" err="1"/>
              <a:t>klien</a:t>
            </a:r>
            <a:r>
              <a:rPr lang="en-US" sz="4000" dirty="0"/>
              <a:t>". </a:t>
            </a:r>
            <a:r>
              <a:rPr lang="en-US" sz="4000" dirty="0" err="1"/>
              <a:t>Arsitektur</a:t>
            </a:r>
            <a:r>
              <a:rPr lang="en-US" sz="4000" dirty="0"/>
              <a:t> </a:t>
            </a:r>
            <a:r>
              <a:rPr lang="en-US" sz="4000" dirty="0" err="1"/>
              <a:t>ini</a:t>
            </a:r>
            <a:r>
              <a:rPr lang="en-US" sz="4000" dirty="0"/>
              <a:t> </a:t>
            </a:r>
            <a:r>
              <a:rPr lang="en-US" sz="4000" dirty="0" err="1"/>
              <a:t>disebut</a:t>
            </a:r>
            <a:r>
              <a:rPr lang="en-US" sz="4000" dirty="0"/>
              <a:t> model client-server.</a:t>
            </a:r>
          </a:p>
        </p:txBody>
      </p:sp>
    </p:spTree>
    <p:extLst>
      <p:ext uri="{BB962C8B-B14F-4D97-AF65-F5344CB8AC3E}">
        <p14:creationId xmlns:p14="http://schemas.microsoft.com/office/powerpoint/2010/main" val="32337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Benefits of a Hybrid Software Solution | Oracle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080"/>
            <a:ext cx="19010314" cy="79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2" y="8034848"/>
            <a:ext cx="16396395" cy="206689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APPLICATION PROGRAMMING INTERFACE (API)</a:t>
            </a:r>
            <a:endParaRPr lang="en-US" sz="6000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88132" y="4482604"/>
            <a:ext cx="6480720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82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havior of space object - by Lifeliqe.potx" id="{B9C66860-991F-4B9E-BE24-F67EBFE187B1}" vid="{CE56F777-F8E9-4D01-B2D2-2BFB7FC9D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Behavior of space objects</Template>
  <TotalTime>0</TotalTime>
  <Words>1383</Words>
  <Application>Microsoft Office PowerPoint</Application>
  <PresentationFormat>Custom</PresentationFormat>
  <Paragraphs>164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Source Sans Pro</vt:lpstr>
      <vt:lpstr>Source Sans Pro Light</vt:lpstr>
      <vt:lpstr>Wingdings</vt:lpstr>
      <vt:lpstr>Office Theme</vt:lpstr>
      <vt:lpstr>PowerPoint Presentation</vt:lpstr>
      <vt:lpstr>PowerPoint Presentation</vt:lpstr>
      <vt:lpstr>PowerPoint Presentation</vt:lpstr>
      <vt:lpstr>DATABASE CLIENT SERVER</vt:lpstr>
      <vt:lpstr>PowerPoint Presentation</vt:lpstr>
      <vt:lpstr>PowerPoint Presentation</vt:lpstr>
      <vt:lpstr>PowerPoint Presentation</vt:lpstr>
      <vt:lpstr>PowerPoint Presentation</vt:lpstr>
      <vt:lpstr>APPLICATION PROGRAMMING INTERFACE (API)</vt:lpstr>
      <vt:lpstr>PowerPoint Presentation</vt:lpstr>
      <vt:lpstr>PowerPoint Presentation</vt:lpstr>
      <vt:lpstr>PowerPoint Presentation</vt:lpstr>
      <vt:lpstr>JavaScript Object Notation (JSON)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2020-08-19T09:58:26Z</dcterms:created>
  <dcterms:modified xsi:type="dcterms:W3CDTF">2024-06-07T10:44:32Z</dcterms:modified>
</cp:coreProperties>
</file>